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61" r:id="rId4"/>
    <p:sldId id="260" r:id="rId5"/>
    <p:sldId id="259" r:id="rId6"/>
    <p:sldId id="263" r:id="rId7"/>
    <p:sldId id="264" r:id="rId8"/>
    <p:sldId id="262" r:id="rId9"/>
    <p:sldId id="266" r:id="rId10"/>
    <p:sldId id="267" r:id="rId11"/>
    <p:sldId id="268" r:id="rId12"/>
    <p:sldId id="269" r:id="rId13"/>
    <p:sldId id="265"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574" autoAdjust="0"/>
    <p:restoredTop sz="94660"/>
  </p:normalViewPr>
  <p:slideViewPr>
    <p:cSldViewPr snapToGrid="0">
      <p:cViewPr varScale="1">
        <p:scale>
          <a:sx n="112" d="100"/>
          <a:sy n="112" d="100"/>
        </p:scale>
        <p:origin x="31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489429AE-4ABB-4CC6-8F4E-285BC13BB208}" type="datetimeFigureOut">
              <a:rPr lang="en-US" smtClean="0"/>
              <a:t>10/14/2014</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1F610D8F-6665-4330-BA6F-0F36CB57ED08}" type="slidenum">
              <a:rPr lang="en-US" smtClean="0"/>
              <a:t>‹#›</a:t>
            </a:fld>
            <a:endParaRPr lang="en-US"/>
          </a:p>
        </p:txBody>
      </p:sp>
    </p:spTree>
    <p:extLst>
      <p:ext uri="{BB962C8B-B14F-4D97-AF65-F5344CB8AC3E}">
        <p14:creationId xmlns:p14="http://schemas.microsoft.com/office/powerpoint/2010/main" val="993096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9429AE-4ABB-4CC6-8F4E-285BC13BB208}" type="datetimeFigureOut">
              <a:rPr lang="en-US" smtClean="0"/>
              <a:t>10/14/2014</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F610D8F-6665-4330-BA6F-0F36CB57ED08}" type="slidenum">
              <a:rPr lang="en-US" smtClean="0"/>
              <a:t>‹#›</a:t>
            </a:fld>
            <a:endParaRPr lang="en-US"/>
          </a:p>
        </p:txBody>
      </p:sp>
    </p:spTree>
    <p:extLst>
      <p:ext uri="{BB962C8B-B14F-4D97-AF65-F5344CB8AC3E}">
        <p14:creationId xmlns:p14="http://schemas.microsoft.com/office/powerpoint/2010/main" val="1667080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9429AE-4ABB-4CC6-8F4E-285BC13BB208}" type="datetimeFigureOut">
              <a:rPr lang="en-US" smtClean="0"/>
              <a:t>10/14/2014</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F610D8F-6665-4330-BA6F-0F36CB57ED08}" type="slidenum">
              <a:rPr lang="en-US" smtClean="0"/>
              <a:t>‹#›</a:t>
            </a:fld>
            <a:endParaRPr lang="en-US"/>
          </a:p>
        </p:txBody>
      </p:sp>
    </p:spTree>
    <p:extLst>
      <p:ext uri="{BB962C8B-B14F-4D97-AF65-F5344CB8AC3E}">
        <p14:creationId xmlns:p14="http://schemas.microsoft.com/office/powerpoint/2010/main" val="980190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9429AE-4ABB-4CC6-8F4E-285BC13BB208}" type="datetimeFigureOut">
              <a:rPr lang="en-US" smtClean="0"/>
              <a:t>10/14/2014</a:t>
            </a:fld>
            <a:endParaRPr lang="en-US"/>
          </a:p>
        </p:txBody>
      </p:sp>
      <p:sp>
        <p:nvSpPr>
          <p:cNvPr id="5" name="Footer Placeholder 4"/>
          <p:cNvSpPr>
            <a:spLocks noGrp="1"/>
          </p:cNvSpPr>
          <p:nvPr>
            <p:ph type="ftr" sz="quarter" idx="11"/>
          </p:nvPr>
        </p:nvSpPr>
        <p:spPr/>
        <p:txBody>
          <a:bodyPr/>
          <a:lstStyle/>
          <a:p>
            <a:endParaRPr lang="en-US"/>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F610D8F-6665-4330-BA6F-0F36CB57ED08}" type="slidenum">
              <a:rPr lang="en-US" smtClean="0"/>
              <a:t>‹#›</a:t>
            </a:fld>
            <a:endParaRPr lang="en-US"/>
          </a:p>
        </p:txBody>
      </p:sp>
    </p:spTree>
    <p:extLst>
      <p:ext uri="{BB962C8B-B14F-4D97-AF65-F5344CB8AC3E}">
        <p14:creationId xmlns:p14="http://schemas.microsoft.com/office/powerpoint/2010/main" val="57152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9429AE-4ABB-4CC6-8F4E-285BC13BB208}" type="datetimeFigureOut">
              <a:rPr lang="en-US" smtClean="0"/>
              <a:t>10/14/2014</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F610D8F-6665-4330-BA6F-0F36CB57ED08}" type="slidenum">
              <a:rPr lang="en-US" smtClean="0"/>
              <a:t>‹#›</a:t>
            </a:fld>
            <a:endParaRPr lang="en-US"/>
          </a:p>
        </p:txBody>
      </p:sp>
    </p:spTree>
    <p:extLst>
      <p:ext uri="{BB962C8B-B14F-4D97-AF65-F5344CB8AC3E}">
        <p14:creationId xmlns:p14="http://schemas.microsoft.com/office/powerpoint/2010/main" val="3929327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9429AE-4ABB-4CC6-8F4E-285BC13BB208}" type="datetimeFigureOut">
              <a:rPr lang="en-US" smtClean="0"/>
              <a:t>10/14/2014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610D8F-6665-4330-BA6F-0F36CB57ED08}" type="slidenum">
              <a:rPr lang="en-US" smtClean="0"/>
              <a:t>‹#›</a:t>
            </a:fld>
            <a:endParaRPr lang="en-US"/>
          </a:p>
        </p:txBody>
      </p:sp>
    </p:spTree>
    <p:extLst>
      <p:ext uri="{BB962C8B-B14F-4D97-AF65-F5344CB8AC3E}">
        <p14:creationId xmlns:p14="http://schemas.microsoft.com/office/powerpoint/2010/main" val="2835699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9429AE-4ABB-4CC6-8F4E-285BC13BB208}" type="datetimeFigureOut">
              <a:rPr lang="en-US" smtClean="0"/>
              <a:t>10/14/2014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610D8F-6665-4330-BA6F-0F36CB57ED08}" type="slidenum">
              <a:rPr lang="en-US" smtClean="0"/>
              <a:t>‹#›</a:t>
            </a:fld>
            <a:endParaRPr lang="en-US"/>
          </a:p>
        </p:txBody>
      </p:sp>
    </p:spTree>
    <p:extLst>
      <p:ext uri="{BB962C8B-B14F-4D97-AF65-F5344CB8AC3E}">
        <p14:creationId xmlns:p14="http://schemas.microsoft.com/office/powerpoint/2010/main" val="1127125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9429AE-4ABB-4CC6-8F4E-285BC13BB208}" type="datetimeFigureOut">
              <a:rPr lang="en-US" smtClean="0"/>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10D8F-6665-4330-BA6F-0F36CB57ED08}" type="slidenum">
              <a:rPr lang="en-US" smtClean="0"/>
              <a:t>‹#›</a:t>
            </a:fld>
            <a:endParaRPr lang="en-US"/>
          </a:p>
        </p:txBody>
      </p:sp>
    </p:spTree>
    <p:extLst>
      <p:ext uri="{BB962C8B-B14F-4D97-AF65-F5344CB8AC3E}">
        <p14:creationId xmlns:p14="http://schemas.microsoft.com/office/powerpoint/2010/main" val="2833804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9429AE-4ABB-4CC6-8F4E-285BC13BB208}" type="datetimeFigureOut">
              <a:rPr lang="en-US" smtClean="0"/>
              <a:t>10/14/2014</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F610D8F-6665-4330-BA6F-0F36CB57ED08}" type="slidenum">
              <a:rPr lang="en-US" smtClean="0"/>
              <a:t>‹#›</a:t>
            </a:fld>
            <a:endParaRPr lang="en-US"/>
          </a:p>
        </p:txBody>
      </p:sp>
    </p:spTree>
    <p:extLst>
      <p:ext uri="{BB962C8B-B14F-4D97-AF65-F5344CB8AC3E}">
        <p14:creationId xmlns:p14="http://schemas.microsoft.com/office/powerpoint/2010/main" val="4013365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9429AE-4ABB-4CC6-8F4E-285BC13BB208}" type="datetimeFigureOut">
              <a:rPr lang="en-US" smtClean="0"/>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10D8F-6665-4330-BA6F-0F36CB57ED08}" type="slidenum">
              <a:rPr lang="en-US" smtClean="0"/>
              <a:t>‹#›</a:t>
            </a:fld>
            <a:endParaRPr lang="en-US"/>
          </a:p>
        </p:txBody>
      </p:sp>
    </p:spTree>
    <p:extLst>
      <p:ext uri="{BB962C8B-B14F-4D97-AF65-F5344CB8AC3E}">
        <p14:creationId xmlns:p14="http://schemas.microsoft.com/office/powerpoint/2010/main" val="1995684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9429AE-4ABB-4CC6-8F4E-285BC13BB208}" type="datetimeFigureOut">
              <a:rPr lang="en-US" smtClean="0"/>
              <a:t>10/14/2014</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F610D8F-6665-4330-BA6F-0F36CB57ED08}" type="slidenum">
              <a:rPr lang="en-US" smtClean="0"/>
              <a:t>‹#›</a:t>
            </a:fld>
            <a:endParaRPr lang="en-US"/>
          </a:p>
        </p:txBody>
      </p:sp>
    </p:spTree>
    <p:extLst>
      <p:ext uri="{BB962C8B-B14F-4D97-AF65-F5344CB8AC3E}">
        <p14:creationId xmlns:p14="http://schemas.microsoft.com/office/powerpoint/2010/main" val="545830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9429AE-4ABB-4CC6-8F4E-285BC13BB208}" type="datetimeFigureOut">
              <a:rPr lang="en-US" smtClean="0"/>
              <a:t>10/14/2014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10D8F-6665-4330-BA6F-0F36CB57ED08}" type="slidenum">
              <a:rPr lang="en-US" smtClean="0"/>
              <a:t>‹#›</a:t>
            </a:fld>
            <a:endParaRPr lang="en-US"/>
          </a:p>
        </p:txBody>
      </p:sp>
    </p:spTree>
    <p:extLst>
      <p:ext uri="{BB962C8B-B14F-4D97-AF65-F5344CB8AC3E}">
        <p14:creationId xmlns:p14="http://schemas.microsoft.com/office/powerpoint/2010/main" val="4173600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9429AE-4ABB-4CC6-8F4E-285BC13BB208}" type="datetimeFigureOut">
              <a:rPr lang="en-US" smtClean="0"/>
              <a:t>10/14/2014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610D8F-6665-4330-BA6F-0F36CB57ED08}" type="slidenum">
              <a:rPr lang="en-US" smtClean="0"/>
              <a:t>‹#›</a:t>
            </a:fld>
            <a:endParaRPr lang="en-US"/>
          </a:p>
        </p:txBody>
      </p:sp>
    </p:spTree>
    <p:extLst>
      <p:ext uri="{BB962C8B-B14F-4D97-AF65-F5344CB8AC3E}">
        <p14:creationId xmlns:p14="http://schemas.microsoft.com/office/powerpoint/2010/main" val="1058871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9429AE-4ABB-4CC6-8F4E-285BC13BB208}" type="datetimeFigureOut">
              <a:rPr lang="en-US" smtClean="0"/>
              <a:t>10/14/2014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610D8F-6665-4330-BA6F-0F36CB57ED08}" type="slidenum">
              <a:rPr lang="en-US" smtClean="0"/>
              <a:t>‹#›</a:t>
            </a:fld>
            <a:endParaRPr lang="en-US"/>
          </a:p>
        </p:txBody>
      </p:sp>
    </p:spTree>
    <p:extLst>
      <p:ext uri="{BB962C8B-B14F-4D97-AF65-F5344CB8AC3E}">
        <p14:creationId xmlns:p14="http://schemas.microsoft.com/office/powerpoint/2010/main" val="1934583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9429AE-4ABB-4CC6-8F4E-285BC13BB208}" type="datetimeFigureOut">
              <a:rPr lang="en-US" smtClean="0"/>
              <a:t>10/14/2014</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F610D8F-6665-4330-BA6F-0F36CB57ED08}" type="slidenum">
              <a:rPr lang="en-US" smtClean="0"/>
              <a:t>‹#›</a:t>
            </a:fld>
            <a:endParaRPr lang="en-US"/>
          </a:p>
        </p:txBody>
      </p:sp>
    </p:spTree>
    <p:extLst>
      <p:ext uri="{BB962C8B-B14F-4D97-AF65-F5344CB8AC3E}">
        <p14:creationId xmlns:p14="http://schemas.microsoft.com/office/powerpoint/2010/main" val="2692989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9429AE-4ABB-4CC6-8F4E-285BC13BB208}" type="datetimeFigureOut">
              <a:rPr lang="en-US" smtClean="0"/>
              <a:t>10/14/2014</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F610D8F-6665-4330-BA6F-0F36CB57ED08}" type="slidenum">
              <a:rPr lang="en-US" smtClean="0"/>
              <a:t>‹#›</a:t>
            </a:fld>
            <a:endParaRPr lang="en-US"/>
          </a:p>
        </p:txBody>
      </p:sp>
    </p:spTree>
    <p:extLst>
      <p:ext uri="{BB962C8B-B14F-4D97-AF65-F5344CB8AC3E}">
        <p14:creationId xmlns:p14="http://schemas.microsoft.com/office/powerpoint/2010/main" val="2123280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9429AE-4ABB-4CC6-8F4E-285BC13BB208}" type="datetimeFigureOut">
              <a:rPr lang="en-US" smtClean="0"/>
              <a:t>10/14/2014</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F610D8F-6665-4330-BA6F-0F36CB57ED08}" type="slidenum">
              <a:rPr lang="en-US" smtClean="0"/>
              <a:t>‹#›</a:t>
            </a:fld>
            <a:endParaRPr lang="en-US"/>
          </a:p>
        </p:txBody>
      </p:sp>
    </p:spTree>
    <p:extLst>
      <p:ext uri="{BB962C8B-B14F-4D97-AF65-F5344CB8AC3E}">
        <p14:creationId xmlns:p14="http://schemas.microsoft.com/office/powerpoint/2010/main" val="627916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489429AE-4ABB-4CC6-8F4E-285BC13BB208}" type="datetimeFigureOut">
              <a:rPr lang="en-US" smtClean="0"/>
              <a:t>10/14/2014</a:t>
            </a:fld>
            <a:endParaRPr 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1F610D8F-6665-4330-BA6F-0F36CB57ED08}" type="slidenum">
              <a:rPr lang="en-US" smtClean="0"/>
              <a:t>‹#›</a:t>
            </a:fld>
            <a:endParaRPr lang="en-US"/>
          </a:p>
        </p:txBody>
      </p:sp>
    </p:spTree>
    <p:extLst>
      <p:ext uri="{BB962C8B-B14F-4D97-AF65-F5344CB8AC3E}">
        <p14:creationId xmlns:p14="http://schemas.microsoft.com/office/powerpoint/2010/main" val="10766298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a:t>
            </a:r>
            <a:r>
              <a:rPr lang="en-US" dirty="0" err="1" smtClean="0"/>
              <a:t>Dussehra</a:t>
            </a:r>
            <a:r>
              <a:rPr lang="en-US" dirty="0" smtClean="0"/>
              <a:t> – Win over 10 Bad instincts within us</a:t>
            </a:r>
            <a:endParaRPr lang="en-US" dirty="0"/>
          </a:p>
        </p:txBody>
      </p:sp>
      <p:sp>
        <p:nvSpPr>
          <p:cNvPr id="3" name="Subtitle 2"/>
          <p:cNvSpPr>
            <a:spLocks noGrp="1"/>
          </p:cNvSpPr>
          <p:nvPr>
            <p:ph type="subTitle" idx="1"/>
          </p:nvPr>
        </p:nvSpPr>
        <p:spPr/>
        <p:txBody>
          <a:bodyPr/>
          <a:lstStyle/>
          <a:p>
            <a:r>
              <a:rPr lang="en-US" dirty="0" smtClean="0"/>
              <a:t>By </a:t>
            </a:r>
            <a:r>
              <a:rPr lang="en-US" dirty="0" err="1" smtClean="0"/>
              <a:t>Neeya</a:t>
            </a:r>
            <a:r>
              <a:rPr lang="en-US" dirty="0" smtClean="0"/>
              <a:t> </a:t>
            </a:r>
            <a:r>
              <a:rPr lang="en-US" dirty="0" err="1" smtClean="0"/>
              <a:t>shetty</a:t>
            </a:r>
            <a:endParaRPr lang="en-US" dirty="0"/>
          </a:p>
        </p:txBody>
      </p:sp>
      <p:sp>
        <p:nvSpPr>
          <p:cNvPr id="6" name="Subtitle 2"/>
          <p:cNvSpPr txBox="1">
            <a:spLocks/>
          </p:cNvSpPr>
          <p:nvPr/>
        </p:nvSpPr>
        <p:spPr>
          <a:xfrm>
            <a:off x="4303218" y="4777379"/>
            <a:ext cx="6212382" cy="861420"/>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n-US" dirty="0" smtClean="0"/>
              <a:t>Illustrated with characters from </a:t>
            </a:r>
            <a:r>
              <a:rPr lang="en-US" dirty="0" err="1" smtClean="0"/>
              <a:t>mahabharat</a:t>
            </a:r>
            <a:endParaRPr lang="en-US" dirty="0"/>
          </a:p>
        </p:txBody>
      </p:sp>
    </p:spTree>
    <p:extLst>
      <p:ext uri="{BB962C8B-B14F-4D97-AF65-F5344CB8AC3E}">
        <p14:creationId xmlns:p14="http://schemas.microsoft.com/office/powerpoint/2010/main" val="39656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Anyaaya</a:t>
            </a:r>
            <a:r>
              <a:rPr lang="en-US" dirty="0" smtClean="0"/>
              <a:t> – Injustice –</a:t>
            </a:r>
            <a:r>
              <a:rPr lang="en-US" dirty="0" err="1" smtClean="0"/>
              <a:t>Dhrutharashtra</a:t>
            </a:r>
            <a:endParaRPr lang="en-US" dirty="0"/>
          </a:p>
        </p:txBody>
      </p:sp>
      <p:sp>
        <p:nvSpPr>
          <p:cNvPr id="3" name="Content Placeholder 2"/>
          <p:cNvSpPr>
            <a:spLocks noGrp="1"/>
          </p:cNvSpPr>
          <p:nvPr>
            <p:ph idx="1"/>
          </p:nvPr>
        </p:nvSpPr>
        <p:spPr>
          <a:xfrm>
            <a:off x="1299334" y="2591468"/>
            <a:ext cx="4084516" cy="3766603"/>
          </a:xfrm>
        </p:spPr>
        <p:txBody>
          <a:bodyPr>
            <a:noAutofit/>
          </a:bodyPr>
          <a:lstStyle/>
          <a:p>
            <a:r>
              <a:rPr lang="en-US" sz="1600" dirty="0" err="1" smtClean="0"/>
              <a:t>Yudhisthira</a:t>
            </a:r>
            <a:r>
              <a:rPr lang="en-US" sz="1600" dirty="0" smtClean="0"/>
              <a:t> was oldest son among </a:t>
            </a:r>
            <a:r>
              <a:rPr lang="en-US" sz="1600" dirty="0" err="1" smtClean="0"/>
              <a:t>Kaurav</a:t>
            </a:r>
            <a:r>
              <a:rPr lang="en-US" sz="1600" dirty="0" smtClean="0"/>
              <a:t> and </a:t>
            </a:r>
            <a:r>
              <a:rPr lang="en-US" sz="1600" dirty="0" err="1" smtClean="0"/>
              <a:t>Pandavas</a:t>
            </a:r>
            <a:r>
              <a:rPr lang="en-US" sz="1600" dirty="0" smtClean="0"/>
              <a:t> and therefore, he was supposed to get the Kingdom of </a:t>
            </a:r>
            <a:r>
              <a:rPr lang="en-US" sz="1600" dirty="0" err="1" smtClean="0"/>
              <a:t>Hastinapur</a:t>
            </a:r>
            <a:r>
              <a:rPr lang="en-US" sz="1600" dirty="0" smtClean="0"/>
              <a:t>. But </a:t>
            </a:r>
            <a:r>
              <a:rPr lang="en-US" sz="1600" dirty="0" err="1" smtClean="0"/>
              <a:t>Dhrutharashtra</a:t>
            </a:r>
            <a:r>
              <a:rPr lang="en-US" sz="1600" dirty="0" smtClean="0"/>
              <a:t> did not make him King and allowed </a:t>
            </a:r>
            <a:r>
              <a:rPr lang="en-US" sz="1600" dirty="0" err="1" smtClean="0"/>
              <a:t>Shakuni</a:t>
            </a:r>
            <a:r>
              <a:rPr lang="en-US" sz="1600" dirty="0" smtClean="0"/>
              <a:t> to do a trick of playing </a:t>
            </a:r>
            <a:r>
              <a:rPr lang="en-US" sz="1600" dirty="0" err="1" smtClean="0"/>
              <a:t>Shatranj</a:t>
            </a:r>
            <a:r>
              <a:rPr lang="en-US" sz="1600" dirty="0" smtClean="0"/>
              <a:t> where </a:t>
            </a:r>
            <a:r>
              <a:rPr lang="en-US" sz="1600" dirty="0" err="1" smtClean="0"/>
              <a:t>Pandavas</a:t>
            </a:r>
            <a:r>
              <a:rPr lang="en-US" sz="1600" dirty="0" smtClean="0"/>
              <a:t> lost the Kingdom and had to live in exile for 13 years. </a:t>
            </a:r>
            <a:r>
              <a:rPr lang="en-US" sz="1600" dirty="0" err="1" smtClean="0"/>
              <a:t>Kauravs</a:t>
            </a:r>
            <a:r>
              <a:rPr lang="en-US" sz="1600" dirty="0" smtClean="0"/>
              <a:t> did </a:t>
            </a:r>
            <a:r>
              <a:rPr lang="en-US" sz="1600" dirty="0" err="1" smtClean="0"/>
              <a:t>Anyaaya</a:t>
            </a:r>
            <a:r>
              <a:rPr lang="en-US" sz="1600" dirty="0" smtClean="0"/>
              <a:t> –injustice to </a:t>
            </a:r>
            <a:r>
              <a:rPr lang="en-US" sz="1600" dirty="0" err="1" smtClean="0"/>
              <a:t>Pandavas</a:t>
            </a:r>
            <a:r>
              <a:rPr lang="en-US" sz="1600" dirty="0" smtClean="0"/>
              <a:t>. Ultimately, </a:t>
            </a:r>
            <a:r>
              <a:rPr lang="en-US" sz="1600" dirty="0" err="1" smtClean="0"/>
              <a:t>Kauravas</a:t>
            </a:r>
            <a:r>
              <a:rPr lang="en-US" sz="1600" dirty="0" smtClean="0"/>
              <a:t> and </a:t>
            </a:r>
            <a:r>
              <a:rPr lang="en-US" sz="1600" dirty="0" err="1" smtClean="0"/>
              <a:t>Pandavas</a:t>
            </a:r>
            <a:r>
              <a:rPr lang="en-US" sz="1600" dirty="0" smtClean="0"/>
              <a:t> had </a:t>
            </a:r>
            <a:r>
              <a:rPr lang="en-US" sz="1600" dirty="0" err="1" smtClean="0"/>
              <a:t>Mahabharat</a:t>
            </a:r>
            <a:r>
              <a:rPr lang="en-US" sz="1600" dirty="0" smtClean="0"/>
              <a:t> war where all 100 children of </a:t>
            </a:r>
            <a:r>
              <a:rPr lang="en-US" sz="1600" dirty="0" err="1" smtClean="0"/>
              <a:t>Dhrutharashtra</a:t>
            </a:r>
            <a:r>
              <a:rPr lang="en-US" sz="1600" dirty="0" smtClean="0"/>
              <a:t> were killed.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4352" y="2735847"/>
            <a:ext cx="4800719" cy="2509921"/>
          </a:xfrm>
          <a:prstGeom prst="rect">
            <a:avLst/>
          </a:prstGeom>
        </p:spPr>
      </p:pic>
    </p:spTree>
    <p:extLst>
      <p:ext uri="{BB962C8B-B14F-4D97-AF65-F5344CB8AC3E}">
        <p14:creationId xmlns:p14="http://schemas.microsoft.com/office/powerpoint/2010/main" val="115299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Amanavata</a:t>
            </a:r>
            <a:r>
              <a:rPr lang="en-US" dirty="0" smtClean="0"/>
              <a:t> – Cruelty -Kansa</a:t>
            </a:r>
            <a:endParaRPr lang="en-US" dirty="0"/>
          </a:p>
        </p:txBody>
      </p:sp>
      <p:sp>
        <p:nvSpPr>
          <p:cNvPr id="3" name="Content Placeholder 2"/>
          <p:cNvSpPr>
            <a:spLocks noGrp="1"/>
          </p:cNvSpPr>
          <p:nvPr>
            <p:ph idx="1"/>
          </p:nvPr>
        </p:nvSpPr>
        <p:spPr>
          <a:xfrm>
            <a:off x="1299334" y="2591469"/>
            <a:ext cx="3597406" cy="2518916"/>
          </a:xfrm>
        </p:spPr>
        <p:txBody>
          <a:bodyPr>
            <a:normAutofit/>
          </a:bodyPr>
          <a:lstStyle/>
          <a:p>
            <a:r>
              <a:rPr lang="en-US" dirty="0" smtClean="0"/>
              <a:t>Kansa was the brother of </a:t>
            </a:r>
            <a:r>
              <a:rPr lang="en-US" dirty="0" err="1" smtClean="0"/>
              <a:t>Devki</a:t>
            </a:r>
            <a:r>
              <a:rPr lang="en-US" dirty="0" smtClean="0"/>
              <a:t> (the mother of Lord Krishna). Kansa killed 7 </a:t>
            </a:r>
            <a:r>
              <a:rPr lang="en-US" dirty="0" smtClean="0"/>
              <a:t>New </a:t>
            </a:r>
            <a:r>
              <a:rPr lang="en-US" dirty="0" smtClean="0"/>
              <a:t>born children of  </a:t>
            </a:r>
            <a:r>
              <a:rPr lang="en-US" dirty="0" err="1" smtClean="0"/>
              <a:t>Devki</a:t>
            </a:r>
            <a:r>
              <a:rPr lang="en-US" dirty="0" smtClean="0"/>
              <a:t> in the prison. The act of cruelty was so extreme that Lord Krishna </a:t>
            </a:r>
            <a:r>
              <a:rPr lang="en-US" dirty="0" smtClean="0"/>
              <a:t>had </a:t>
            </a:r>
            <a:r>
              <a:rPr lang="en-US" dirty="0" smtClean="0"/>
              <a:t>to take birth and kill him.  </a:t>
            </a:r>
          </a:p>
        </p:txBody>
      </p:sp>
      <p:pic>
        <p:nvPicPr>
          <p:cNvPr id="1026" name="Picture 2" descr="http://atulgml.files.wordpress.com/2014/05/kansa-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1814" y="2700466"/>
            <a:ext cx="4134414" cy="2756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82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Ahankar</a:t>
            </a:r>
            <a:r>
              <a:rPr lang="en-US" dirty="0" smtClean="0"/>
              <a:t> – EGO - </a:t>
            </a:r>
            <a:r>
              <a:rPr lang="en-US" dirty="0" err="1" smtClean="0"/>
              <a:t>Draupadi</a:t>
            </a:r>
            <a:r>
              <a:rPr lang="en-US" dirty="0" smtClean="0"/>
              <a:t> </a:t>
            </a:r>
            <a:endParaRPr lang="en-US" dirty="0"/>
          </a:p>
        </p:txBody>
      </p:sp>
      <p:sp>
        <p:nvSpPr>
          <p:cNvPr id="3" name="Content Placeholder 2"/>
          <p:cNvSpPr>
            <a:spLocks noGrp="1"/>
          </p:cNvSpPr>
          <p:nvPr>
            <p:ph idx="1"/>
          </p:nvPr>
        </p:nvSpPr>
        <p:spPr>
          <a:xfrm>
            <a:off x="1299334" y="2591468"/>
            <a:ext cx="4768180" cy="4048614"/>
          </a:xfrm>
        </p:spPr>
        <p:txBody>
          <a:bodyPr>
            <a:normAutofit fontScale="85000" lnSpcReduction="10000"/>
          </a:bodyPr>
          <a:lstStyle/>
          <a:p>
            <a:r>
              <a:rPr lang="en-US" dirty="0" smtClean="0"/>
              <a:t>When </a:t>
            </a:r>
            <a:r>
              <a:rPr lang="en-US" dirty="0" err="1"/>
              <a:t>Duryodhana</a:t>
            </a:r>
            <a:r>
              <a:rPr lang="en-US" dirty="0"/>
              <a:t> tried to enter a door, he hurt his head because it was not really a door but a wall. When he went further he saw a pool of water and tried to enter it. It was not a pool but glass which looked like a pool. He hurt his foot with the glass. </a:t>
            </a:r>
            <a:r>
              <a:rPr lang="en-US" dirty="0" err="1"/>
              <a:t>Bhima</a:t>
            </a:r>
            <a:r>
              <a:rPr lang="en-US" dirty="0"/>
              <a:t> and the other </a:t>
            </a:r>
            <a:r>
              <a:rPr lang="en-US" dirty="0" err="1"/>
              <a:t>Pandavas</a:t>
            </a:r>
            <a:r>
              <a:rPr lang="en-US" dirty="0"/>
              <a:t>  who were present there were amused and made fun of him when they saw this</a:t>
            </a:r>
            <a:r>
              <a:rPr lang="en-US" dirty="0" smtClean="0"/>
              <a:t>.</a:t>
            </a:r>
          </a:p>
          <a:p>
            <a:r>
              <a:rPr lang="en-US" dirty="0"/>
              <a:t>Then </a:t>
            </a:r>
            <a:r>
              <a:rPr lang="en-US" dirty="0" err="1"/>
              <a:t>Duryodhana</a:t>
            </a:r>
            <a:r>
              <a:rPr lang="en-US" dirty="0"/>
              <a:t> went ahead but fell in a pool, which looked just like the floor. Seeing this, </a:t>
            </a:r>
            <a:r>
              <a:rPr lang="en-US" dirty="0" err="1"/>
              <a:t>Draupadi</a:t>
            </a:r>
            <a:r>
              <a:rPr lang="en-US" dirty="0"/>
              <a:t>, the </a:t>
            </a:r>
            <a:r>
              <a:rPr lang="en-US" dirty="0" err="1"/>
              <a:t>Pandavas</a:t>
            </a:r>
            <a:r>
              <a:rPr lang="en-US" dirty="0"/>
              <a:t>' wife, started laughing loudly. She commented, "A blind man's son is also blind." This rude comment </a:t>
            </a:r>
            <a:r>
              <a:rPr lang="en-US" dirty="0" smtClean="0"/>
              <a:t>insulted and hurt </a:t>
            </a:r>
            <a:r>
              <a:rPr lang="en-US" dirty="0" err="1" smtClean="0"/>
              <a:t>Duryodhana’s</a:t>
            </a:r>
            <a:r>
              <a:rPr lang="en-US" dirty="0" smtClean="0"/>
              <a:t> “EGO” so </a:t>
            </a:r>
            <a:r>
              <a:rPr lang="en-US" dirty="0"/>
              <a:t>much that he vowed to take revenge on </a:t>
            </a:r>
            <a:r>
              <a:rPr lang="en-US" dirty="0" err="1"/>
              <a:t>Draupadi</a:t>
            </a:r>
            <a:r>
              <a:rPr lang="en-US" dirty="0"/>
              <a:t>. </a:t>
            </a:r>
          </a:p>
        </p:txBody>
      </p:sp>
      <p:pic>
        <p:nvPicPr>
          <p:cNvPr id="2050" name="Picture 2" descr="https://encrypted-tbn0.gstatic.com/images?q=tbn:ANd9GcSb6dEhC2klpxoPyUQuX9CLbjFQUXHOg7mTQbYgh8jU4ivAPDI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3288" y="2459868"/>
            <a:ext cx="3732761" cy="248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34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Remove all ten bad instincts</a:t>
            </a:r>
            <a:endParaRPr lang="en-US" dirty="0"/>
          </a:p>
        </p:txBody>
      </p:sp>
      <p:sp>
        <p:nvSpPr>
          <p:cNvPr id="3" name="Content Placeholder 2"/>
          <p:cNvSpPr>
            <a:spLocks noGrp="1"/>
          </p:cNvSpPr>
          <p:nvPr>
            <p:ph idx="1"/>
          </p:nvPr>
        </p:nvSpPr>
        <p:spPr>
          <a:xfrm>
            <a:off x="1154953" y="2675690"/>
            <a:ext cx="2983910" cy="2691069"/>
          </a:xfrm>
        </p:spPr>
        <p:txBody>
          <a:bodyPr/>
          <a:lstStyle/>
          <a:p>
            <a:r>
              <a:rPr lang="en-US" dirty="0" smtClean="0"/>
              <a:t>As people of this world, we should never follow these ten bad instincts and we should be like the </a:t>
            </a:r>
            <a:r>
              <a:rPr lang="en-US" dirty="0" err="1" smtClean="0"/>
              <a:t>Pandavas</a:t>
            </a:r>
            <a:r>
              <a:rPr lang="en-US" dirty="0" smtClean="0"/>
              <a:t>, </a:t>
            </a:r>
            <a:r>
              <a:rPr lang="en-US" dirty="0" err="1" smtClean="0"/>
              <a:t>Drapudi</a:t>
            </a:r>
            <a:r>
              <a:rPr lang="en-US" dirty="0" smtClean="0"/>
              <a:t>, and </a:t>
            </a:r>
            <a:r>
              <a:rPr lang="en-US" dirty="0" err="1" smtClean="0"/>
              <a:t>Bhishma</a:t>
            </a:r>
            <a:r>
              <a:rPr lang="en-US" dirty="0" smtClean="0"/>
              <a:t>, and follow </a:t>
            </a:r>
            <a:r>
              <a:rPr lang="en-US" dirty="0" err="1" smtClean="0"/>
              <a:t>Vasudev</a:t>
            </a:r>
            <a:r>
              <a:rPr lang="en-US" dirty="0" smtClean="0"/>
              <a:t> Krishna</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8863" y="2675690"/>
            <a:ext cx="3277997" cy="28107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6860" y="2675690"/>
            <a:ext cx="3361058" cy="2810710"/>
          </a:xfrm>
          <a:prstGeom prst="rect">
            <a:avLst/>
          </a:prstGeom>
        </p:spPr>
      </p:pic>
    </p:spTree>
    <p:extLst>
      <p:ext uri="{BB962C8B-B14F-4D97-AF65-F5344CB8AC3E}">
        <p14:creationId xmlns:p14="http://schemas.microsoft.com/office/powerpoint/2010/main" val="31761083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3161944" y="2675690"/>
            <a:ext cx="8144141" cy="3896026"/>
          </a:xfrm>
        </p:spPr>
        <p:txBody>
          <a:bodyPr>
            <a:normAutofit/>
          </a:bodyPr>
          <a:lstStyle/>
          <a:p>
            <a:r>
              <a:rPr lang="en-US" b="1" dirty="0"/>
              <a:t>Meaning of Salvation</a:t>
            </a:r>
            <a:endParaRPr lang="en-US" dirty="0"/>
          </a:p>
          <a:p>
            <a:r>
              <a:rPr lang="en-US" dirty="0"/>
              <a:t>Salvation is to be free from bondage. We must deliberate on the true meaning of the bondage - we are not literally tied up, needless to say. So what is this bondage that we seek to free ourselves from?</a:t>
            </a:r>
          </a:p>
          <a:p>
            <a:r>
              <a:rPr lang="en-US" dirty="0"/>
              <a:t>These shackles are the ones of our own flaws and negative tendencies such as self-centered thinking, narrow mindedness, anger, egoism, greed, and attachment. Weakness of one's inner self is the biggest bondage. We can attain salvation in this life, right here and starting right now, by redefining our perspective. We don't have to wait.--Pt. </a:t>
            </a:r>
            <a:r>
              <a:rPr lang="en-US" dirty="0" err="1"/>
              <a:t>Shriram</a:t>
            </a:r>
            <a:r>
              <a:rPr lang="en-US" dirty="0"/>
              <a:t> Sharma Acharya</a:t>
            </a:r>
          </a:p>
          <a:p>
            <a:pPr marL="0" indent="0">
              <a:buNone/>
            </a:pPr>
            <a:endParaRPr lang="en-US" dirty="0"/>
          </a:p>
        </p:txBody>
      </p:sp>
      <p:sp>
        <p:nvSpPr>
          <p:cNvPr id="6" name="AutoShape 2" descr="Image result for pictures of Pt. Shriram Sharma Acharya"/>
          <p:cNvSpPr>
            <a:spLocks noChangeAspect="1" noChangeArrowheads="1"/>
          </p:cNvSpPr>
          <p:nvPr/>
        </p:nvSpPr>
        <p:spPr bwMode="auto">
          <a:xfrm>
            <a:off x="856329" y="2675690"/>
            <a:ext cx="2181239" cy="298377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https://encrypted-tbn3.gstatic.com/images?q=tbn:ANd9GcSR1HxskZWwrLuuBir2o0QvYUF4zZZwCsB52ZLaoZvD-UQT8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389" y="2267639"/>
            <a:ext cx="2354023" cy="32152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78806" y="5482891"/>
            <a:ext cx="2333002" cy="461665"/>
          </a:xfrm>
          <a:prstGeom prst="rect">
            <a:avLst/>
          </a:prstGeom>
          <a:noFill/>
        </p:spPr>
        <p:txBody>
          <a:bodyPr wrap="square" rtlCol="0">
            <a:spAutoFit/>
          </a:bodyPr>
          <a:lstStyle/>
          <a:p>
            <a:r>
              <a:rPr lang="en-US" sz="1200" b="1" dirty="0" err="1" smtClean="0"/>
              <a:t>Gurudev</a:t>
            </a:r>
            <a:r>
              <a:rPr lang="en-US" sz="1200" b="1" dirty="0" smtClean="0"/>
              <a:t> Pt. </a:t>
            </a:r>
            <a:r>
              <a:rPr lang="en-US" sz="1200" b="1" dirty="0" err="1" smtClean="0"/>
              <a:t>Shriram</a:t>
            </a:r>
            <a:r>
              <a:rPr lang="en-US" sz="1200" b="1" dirty="0" smtClean="0"/>
              <a:t> Sharma Acharya</a:t>
            </a:r>
            <a:endParaRPr lang="en-US" sz="1200" b="1" dirty="0"/>
          </a:p>
        </p:txBody>
      </p:sp>
    </p:spTree>
    <p:extLst>
      <p:ext uri="{BB962C8B-B14F-4D97-AF65-F5344CB8AC3E}">
        <p14:creationId xmlns:p14="http://schemas.microsoft.com/office/powerpoint/2010/main" val="1081965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1154955" y="2603500"/>
            <a:ext cx="9288456" cy="3416300"/>
          </a:xfrm>
        </p:spPr>
        <p:txBody>
          <a:bodyPr>
            <a:normAutofit fontScale="85000" lnSpcReduction="20000"/>
          </a:bodyPr>
          <a:lstStyle/>
          <a:p>
            <a:pPr marL="0" indent="0">
              <a:buNone/>
            </a:pPr>
            <a:r>
              <a:rPr lang="en-US" dirty="0" smtClean="0"/>
              <a:t>Ten Bad instincts within us -We have to avoid in life</a:t>
            </a:r>
          </a:p>
          <a:p>
            <a:r>
              <a:rPr lang="en-US" dirty="0" smtClean="0"/>
              <a:t>Kama- desire   </a:t>
            </a:r>
          </a:p>
          <a:p>
            <a:r>
              <a:rPr lang="en-US" dirty="0" err="1" smtClean="0"/>
              <a:t>Krodh</a:t>
            </a:r>
            <a:r>
              <a:rPr lang="en-US" dirty="0" smtClean="0"/>
              <a:t>- anger</a:t>
            </a:r>
          </a:p>
          <a:p>
            <a:r>
              <a:rPr lang="en-US" dirty="0" err="1" smtClean="0"/>
              <a:t>Lobha</a:t>
            </a:r>
            <a:r>
              <a:rPr lang="en-US" dirty="0" smtClean="0"/>
              <a:t>- greed</a:t>
            </a:r>
          </a:p>
          <a:p>
            <a:r>
              <a:rPr lang="en-US" dirty="0" err="1" smtClean="0"/>
              <a:t>Moha</a:t>
            </a:r>
            <a:r>
              <a:rPr lang="en-US" dirty="0" smtClean="0"/>
              <a:t>- attachment</a:t>
            </a:r>
          </a:p>
          <a:p>
            <a:r>
              <a:rPr lang="en-US" dirty="0" err="1" smtClean="0"/>
              <a:t>Mada</a:t>
            </a:r>
            <a:r>
              <a:rPr lang="en-US" dirty="0" smtClean="0"/>
              <a:t>- Over Pride</a:t>
            </a:r>
          </a:p>
          <a:p>
            <a:r>
              <a:rPr lang="en-US" dirty="0" err="1" smtClean="0"/>
              <a:t>Matsar</a:t>
            </a:r>
            <a:r>
              <a:rPr lang="en-US" dirty="0" smtClean="0"/>
              <a:t>- jealousy </a:t>
            </a:r>
          </a:p>
          <a:p>
            <a:r>
              <a:rPr lang="en-US" dirty="0" err="1" smtClean="0"/>
              <a:t>Swartha</a:t>
            </a:r>
            <a:r>
              <a:rPr lang="en-US" dirty="0" smtClean="0"/>
              <a:t> –Selfishness</a:t>
            </a:r>
          </a:p>
          <a:p>
            <a:r>
              <a:rPr lang="en-US" dirty="0" err="1" smtClean="0"/>
              <a:t>Anyaaya</a:t>
            </a:r>
            <a:r>
              <a:rPr lang="en-US" dirty="0" smtClean="0"/>
              <a:t> – Injustice</a:t>
            </a:r>
          </a:p>
          <a:p>
            <a:r>
              <a:rPr lang="en-US" dirty="0" err="1" smtClean="0"/>
              <a:t>Amanavata</a:t>
            </a:r>
            <a:r>
              <a:rPr lang="en-US" dirty="0" smtClean="0"/>
              <a:t> – Cruelty</a:t>
            </a:r>
          </a:p>
          <a:p>
            <a:r>
              <a:rPr lang="en-US" dirty="0" err="1" smtClean="0"/>
              <a:t>Ahankar</a:t>
            </a:r>
            <a:r>
              <a:rPr lang="en-US" dirty="0" smtClean="0"/>
              <a:t> - EGO</a:t>
            </a:r>
            <a:endParaRPr lang="en-US" dirty="0"/>
          </a:p>
        </p:txBody>
      </p:sp>
    </p:spTree>
    <p:extLst>
      <p:ext uri="{BB962C8B-B14F-4D97-AF65-F5344CB8AC3E}">
        <p14:creationId xmlns:p14="http://schemas.microsoft.com/office/powerpoint/2010/main" val="255200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Kama-</a:t>
            </a:r>
            <a:r>
              <a:rPr lang="en-US" dirty="0" err="1" smtClean="0"/>
              <a:t>Satyavati</a:t>
            </a:r>
            <a:endParaRPr lang="en-US" dirty="0"/>
          </a:p>
        </p:txBody>
      </p:sp>
      <p:sp>
        <p:nvSpPr>
          <p:cNvPr id="3" name="Content Placeholder 2"/>
          <p:cNvSpPr>
            <a:spLocks noGrp="1"/>
          </p:cNvSpPr>
          <p:nvPr>
            <p:ph idx="1"/>
          </p:nvPr>
        </p:nvSpPr>
        <p:spPr>
          <a:xfrm>
            <a:off x="1154955" y="2603500"/>
            <a:ext cx="4319413" cy="3416300"/>
          </a:xfrm>
        </p:spPr>
        <p:txBody>
          <a:bodyPr/>
          <a:lstStyle/>
          <a:p>
            <a:r>
              <a:rPr lang="en-US" dirty="0" smtClean="0"/>
              <a:t>Because of her desire of wealth, </a:t>
            </a:r>
            <a:r>
              <a:rPr lang="en-US" dirty="0" err="1" smtClean="0"/>
              <a:t>Satyavati</a:t>
            </a:r>
            <a:r>
              <a:rPr lang="en-US" dirty="0" smtClean="0"/>
              <a:t> told </a:t>
            </a:r>
            <a:r>
              <a:rPr lang="en-US" dirty="0" err="1" smtClean="0"/>
              <a:t>Shantanu</a:t>
            </a:r>
            <a:r>
              <a:rPr lang="en-US" dirty="0" smtClean="0"/>
              <a:t> that she wanted her sons to be king, and took away something that was rightfully </a:t>
            </a:r>
            <a:r>
              <a:rPr lang="en-US" dirty="0" err="1" smtClean="0"/>
              <a:t>Bhishma’s</a:t>
            </a:r>
            <a:r>
              <a:rPr lang="en-US" dirty="0" smtClean="0"/>
              <a:t>, and the people of </a:t>
            </a:r>
            <a:r>
              <a:rPr lang="en-US" dirty="0" err="1" smtClean="0"/>
              <a:t>Hastinapur</a:t>
            </a:r>
            <a:r>
              <a:rPr lang="en-US" dirty="0" smtClean="0"/>
              <a:t> suffered because of that.</a:t>
            </a:r>
            <a:endParaRPr lang="en-US" dirty="0"/>
          </a:p>
        </p:txBody>
      </p:sp>
      <p:pic>
        <p:nvPicPr>
          <p:cNvPr id="4" name="Picture 3"/>
          <p:cNvPicPr>
            <a:picLocks noChangeAspect="1"/>
          </p:cNvPicPr>
          <p:nvPr/>
        </p:nvPicPr>
        <p:blipFill>
          <a:blip r:embed="rId2"/>
          <a:stretch>
            <a:fillRect/>
          </a:stretch>
        </p:blipFill>
        <p:spPr>
          <a:xfrm>
            <a:off x="6067425" y="2603500"/>
            <a:ext cx="3676650" cy="2747387"/>
          </a:xfrm>
          <a:prstGeom prst="rect">
            <a:avLst/>
          </a:prstGeom>
        </p:spPr>
      </p:pic>
    </p:spTree>
    <p:extLst>
      <p:ext uri="{BB962C8B-B14F-4D97-AF65-F5344CB8AC3E}">
        <p14:creationId xmlns:p14="http://schemas.microsoft.com/office/powerpoint/2010/main" val="236766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barn(inVertical)">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205" y="949605"/>
            <a:ext cx="8761413" cy="706964"/>
          </a:xfrm>
        </p:spPr>
        <p:txBody>
          <a:bodyPr/>
          <a:lstStyle/>
          <a:p>
            <a:r>
              <a:rPr lang="en-US" dirty="0" err="1" smtClean="0"/>
              <a:t>Krodh</a:t>
            </a:r>
            <a:r>
              <a:rPr lang="en-US" dirty="0" smtClean="0"/>
              <a:t>- </a:t>
            </a:r>
            <a:r>
              <a:rPr lang="en-US" dirty="0" err="1" smtClean="0"/>
              <a:t>Amba</a:t>
            </a:r>
            <a:r>
              <a:rPr lang="en-US" dirty="0" smtClean="0"/>
              <a:t>/</a:t>
            </a:r>
            <a:r>
              <a:rPr lang="en-US" dirty="0" err="1" smtClean="0"/>
              <a:t>Shikhandini</a:t>
            </a:r>
            <a:endParaRPr lang="en-US" dirty="0"/>
          </a:p>
        </p:txBody>
      </p:sp>
      <p:sp>
        <p:nvSpPr>
          <p:cNvPr id="3" name="Content Placeholder 2"/>
          <p:cNvSpPr>
            <a:spLocks noGrp="1"/>
          </p:cNvSpPr>
          <p:nvPr>
            <p:ph idx="1"/>
          </p:nvPr>
        </p:nvSpPr>
        <p:spPr>
          <a:xfrm>
            <a:off x="1361837" y="2735847"/>
            <a:ext cx="3775648" cy="3416300"/>
          </a:xfrm>
        </p:spPr>
        <p:txBody>
          <a:bodyPr/>
          <a:lstStyle/>
          <a:p>
            <a:r>
              <a:rPr lang="en-US" dirty="0" err="1" smtClean="0"/>
              <a:t>Amba</a:t>
            </a:r>
            <a:r>
              <a:rPr lang="en-US" dirty="0" smtClean="0"/>
              <a:t> was so angry at </a:t>
            </a:r>
            <a:r>
              <a:rPr lang="en-US" dirty="0" err="1" smtClean="0"/>
              <a:t>Bishma</a:t>
            </a:r>
            <a:r>
              <a:rPr lang="en-US" dirty="0" smtClean="0"/>
              <a:t> that she spent her entire life and her next life trying to get revenge </a:t>
            </a:r>
            <a:endParaRPr lang="en-US" dirty="0"/>
          </a:p>
        </p:txBody>
      </p:sp>
      <p:pic>
        <p:nvPicPr>
          <p:cNvPr id="4" name="Picture 3"/>
          <p:cNvPicPr>
            <a:picLocks noChangeAspect="1"/>
          </p:cNvPicPr>
          <p:nvPr/>
        </p:nvPicPr>
        <p:blipFill>
          <a:blip r:embed="rId2"/>
          <a:stretch>
            <a:fillRect/>
          </a:stretch>
        </p:blipFill>
        <p:spPr>
          <a:xfrm>
            <a:off x="5137485" y="2735847"/>
            <a:ext cx="3176335" cy="2661567"/>
          </a:xfrm>
          <a:prstGeom prst="rect">
            <a:avLst/>
          </a:prstGeom>
        </p:spPr>
      </p:pic>
      <p:pic>
        <p:nvPicPr>
          <p:cNvPr id="5" name="Picture 4"/>
          <p:cNvPicPr>
            <a:picLocks noChangeAspect="1"/>
          </p:cNvPicPr>
          <p:nvPr/>
        </p:nvPicPr>
        <p:blipFill>
          <a:blip r:embed="rId3"/>
          <a:stretch>
            <a:fillRect/>
          </a:stretch>
        </p:blipFill>
        <p:spPr>
          <a:xfrm>
            <a:off x="8313820" y="2735847"/>
            <a:ext cx="3542637" cy="2661567"/>
          </a:xfrm>
          <a:prstGeom prst="rect">
            <a:avLst/>
          </a:prstGeom>
        </p:spPr>
      </p:pic>
    </p:spTree>
    <p:extLst>
      <p:ext uri="{BB962C8B-B14F-4D97-AF65-F5344CB8AC3E}">
        <p14:creationId xmlns:p14="http://schemas.microsoft.com/office/powerpoint/2010/main" val="107738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205" y="949605"/>
            <a:ext cx="8761413" cy="706964"/>
          </a:xfrm>
        </p:spPr>
        <p:txBody>
          <a:bodyPr/>
          <a:lstStyle/>
          <a:p>
            <a:r>
              <a:rPr lang="en-US" dirty="0" err="1" smtClean="0"/>
              <a:t>Lobha</a:t>
            </a:r>
            <a:r>
              <a:rPr lang="en-US" dirty="0" smtClean="0"/>
              <a:t>- </a:t>
            </a:r>
            <a:r>
              <a:rPr lang="en-US" dirty="0" err="1" smtClean="0"/>
              <a:t>Duryodhana</a:t>
            </a:r>
            <a:endParaRPr lang="en-US" dirty="0"/>
          </a:p>
        </p:txBody>
      </p:sp>
      <p:sp>
        <p:nvSpPr>
          <p:cNvPr id="3" name="Content Placeholder 2"/>
          <p:cNvSpPr>
            <a:spLocks noGrp="1"/>
          </p:cNvSpPr>
          <p:nvPr>
            <p:ph idx="1"/>
          </p:nvPr>
        </p:nvSpPr>
        <p:spPr>
          <a:xfrm>
            <a:off x="1361837" y="2735847"/>
            <a:ext cx="3775648" cy="3416300"/>
          </a:xfrm>
        </p:spPr>
        <p:txBody>
          <a:bodyPr/>
          <a:lstStyle/>
          <a:p>
            <a:r>
              <a:rPr lang="en-US" dirty="0" err="1" smtClean="0"/>
              <a:t>Duryodhana</a:t>
            </a:r>
            <a:r>
              <a:rPr lang="en-US" dirty="0" smtClean="0"/>
              <a:t> had so much greed for the crown of </a:t>
            </a:r>
            <a:r>
              <a:rPr lang="en-US" dirty="0" err="1" smtClean="0"/>
              <a:t>Hastinapur</a:t>
            </a:r>
            <a:r>
              <a:rPr lang="en-US" dirty="0"/>
              <a:t> </a:t>
            </a:r>
            <a:r>
              <a:rPr lang="en-US" dirty="0" smtClean="0"/>
              <a:t>and wealth of the </a:t>
            </a:r>
            <a:r>
              <a:rPr lang="en-US" dirty="0" err="1" smtClean="0"/>
              <a:t>Pandavas</a:t>
            </a:r>
            <a:r>
              <a:rPr lang="en-US" dirty="0" smtClean="0"/>
              <a:t>, he started a whole war, and he eventually killed by the </a:t>
            </a:r>
            <a:r>
              <a:rPr lang="en-US" dirty="0" err="1" smtClean="0"/>
              <a:t>Pandavas</a:t>
            </a:r>
            <a:endParaRPr lang="en-US"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7267" y="2735847"/>
            <a:ext cx="4572000" cy="2667000"/>
          </a:xfrm>
          <a:prstGeom prst="rect">
            <a:avLst/>
          </a:prstGeom>
        </p:spPr>
      </p:pic>
    </p:spTree>
    <p:extLst>
      <p:ext uri="{BB962C8B-B14F-4D97-AF65-F5344CB8AC3E}">
        <p14:creationId xmlns:p14="http://schemas.microsoft.com/office/powerpoint/2010/main" val="347886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circle(in)">
                                      <p:cBhvr>
                                        <p:cTn id="25" dur="20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205" y="949605"/>
            <a:ext cx="8761413" cy="706964"/>
          </a:xfrm>
        </p:spPr>
        <p:txBody>
          <a:bodyPr/>
          <a:lstStyle/>
          <a:p>
            <a:r>
              <a:rPr lang="en-US" dirty="0" err="1" smtClean="0"/>
              <a:t>Moha</a:t>
            </a:r>
            <a:r>
              <a:rPr lang="en-US" dirty="0" smtClean="0"/>
              <a:t>- </a:t>
            </a:r>
            <a:r>
              <a:rPr lang="en-US" dirty="0" err="1" smtClean="0"/>
              <a:t>Dhrithrastra</a:t>
            </a:r>
            <a:endParaRPr lang="en-US" dirty="0"/>
          </a:p>
        </p:txBody>
      </p:sp>
      <p:sp>
        <p:nvSpPr>
          <p:cNvPr id="3" name="Content Placeholder 2"/>
          <p:cNvSpPr>
            <a:spLocks noGrp="1"/>
          </p:cNvSpPr>
          <p:nvPr>
            <p:ph idx="1"/>
          </p:nvPr>
        </p:nvSpPr>
        <p:spPr>
          <a:xfrm>
            <a:off x="1361837" y="2735847"/>
            <a:ext cx="3150005" cy="3416300"/>
          </a:xfrm>
        </p:spPr>
        <p:txBody>
          <a:bodyPr/>
          <a:lstStyle/>
          <a:p>
            <a:r>
              <a:rPr lang="en-US" dirty="0" err="1" smtClean="0"/>
              <a:t>Dhrithrastra</a:t>
            </a:r>
            <a:r>
              <a:rPr lang="en-US" dirty="0" smtClean="0"/>
              <a:t> was so attached to his sons, that he did wrong things including sending the </a:t>
            </a:r>
            <a:r>
              <a:rPr lang="en-US" dirty="0" err="1" smtClean="0"/>
              <a:t>Pandavas</a:t>
            </a:r>
            <a:r>
              <a:rPr lang="en-US" dirty="0" smtClean="0"/>
              <a:t> away for 13 years, and in the end, he lost all his sons</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4352" y="2735847"/>
            <a:ext cx="4800719" cy="2509921"/>
          </a:xfrm>
          <a:prstGeom prst="rect">
            <a:avLst/>
          </a:prstGeom>
        </p:spPr>
      </p:pic>
    </p:spTree>
    <p:extLst>
      <p:ext uri="{BB962C8B-B14F-4D97-AF65-F5344CB8AC3E}">
        <p14:creationId xmlns:p14="http://schemas.microsoft.com/office/powerpoint/2010/main" val="215058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circle(in)">
                                      <p:cBhvr>
                                        <p:cTn id="25" dur="20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Mada</a:t>
            </a:r>
            <a:r>
              <a:rPr lang="en-US" dirty="0" smtClean="0"/>
              <a:t>-Over Pride - </a:t>
            </a:r>
            <a:r>
              <a:rPr lang="en-US" dirty="0" err="1" smtClean="0"/>
              <a:t>Shishupal</a:t>
            </a:r>
            <a:endParaRPr lang="en-US" dirty="0"/>
          </a:p>
        </p:txBody>
      </p:sp>
      <p:sp>
        <p:nvSpPr>
          <p:cNvPr id="3" name="Content Placeholder 2"/>
          <p:cNvSpPr>
            <a:spLocks noGrp="1"/>
          </p:cNvSpPr>
          <p:nvPr>
            <p:ph idx="1"/>
          </p:nvPr>
        </p:nvSpPr>
        <p:spPr>
          <a:xfrm>
            <a:off x="1154953" y="2808037"/>
            <a:ext cx="2971877" cy="3416300"/>
          </a:xfrm>
        </p:spPr>
        <p:txBody>
          <a:bodyPr>
            <a:normAutofit fontScale="92500" lnSpcReduction="20000"/>
          </a:bodyPr>
          <a:lstStyle/>
          <a:p>
            <a:r>
              <a:rPr lang="en-US" dirty="0" err="1" smtClean="0"/>
              <a:t>Shishupal</a:t>
            </a:r>
            <a:r>
              <a:rPr lang="en-US" dirty="0" smtClean="0"/>
              <a:t> had so much over pride, he kept insulting and doing sinful actions</a:t>
            </a:r>
          </a:p>
          <a:p>
            <a:r>
              <a:rPr lang="en-US" dirty="0" err="1" smtClean="0"/>
              <a:t>Vasudev</a:t>
            </a:r>
            <a:r>
              <a:rPr lang="en-US" dirty="0" smtClean="0"/>
              <a:t> Krishna had promised </a:t>
            </a:r>
            <a:r>
              <a:rPr lang="en-US" dirty="0" err="1" smtClean="0"/>
              <a:t>Shishupal’s</a:t>
            </a:r>
            <a:r>
              <a:rPr lang="en-US" dirty="0" smtClean="0"/>
              <a:t> mother that he would forgive him 100 times, and finally when he insulted </a:t>
            </a:r>
            <a:r>
              <a:rPr lang="en-US" dirty="0" err="1" smtClean="0"/>
              <a:t>Vasudev</a:t>
            </a:r>
            <a:r>
              <a:rPr lang="en-US" dirty="0" smtClean="0"/>
              <a:t> Krishna for the 101</a:t>
            </a:r>
            <a:r>
              <a:rPr lang="en-US" baseline="30000" dirty="0"/>
              <a:t>st</a:t>
            </a:r>
            <a:r>
              <a:rPr lang="en-US" dirty="0" smtClean="0"/>
              <a:t> time, and then, Krishna killed him with </a:t>
            </a:r>
            <a:r>
              <a:rPr lang="en-US" dirty="0" err="1" smtClean="0"/>
              <a:t>Sudarshan</a:t>
            </a:r>
            <a:r>
              <a:rPr lang="en-US" dirty="0" smtClean="0"/>
              <a:t> Chakra.</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473" y="2808037"/>
            <a:ext cx="3416972" cy="299118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1445" y="2808037"/>
            <a:ext cx="2998307" cy="2991184"/>
          </a:xfrm>
          <a:prstGeom prst="rect">
            <a:avLst/>
          </a:prstGeom>
        </p:spPr>
      </p:pic>
    </p:spTree>
    <p:extLst>
      <p:ext uri="{BB962C8B-B14F-4D97-AF65-F5344CB8AC3E}">
        <p14:creationId xmlns:p14="http://schemas.microsoft.com/office/powerpoint/2010/main" val="44825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2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heel(1)">
                                      <p:cBhvr>
                                        <p:cTn id="2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Matsar-Shakuni</a:t>
            </a:r>
            <a:endParaRPr lang="en-US" dirty="0"/>
          </a:p>
        </p:txBody>
      </p:sp>
      <p:sp>
        <p:nvSpPr>
          <p:cNvPr id="3" name="Content Placeholder 2"/>
          <p:cNvSpPr>
            <a:spLocks noGrp="1"/>
          </p:cNvSpPr>
          <p:nvPr>
            <p:ph idx="1"/>
          </p:nvPr>
        </p:nvSpPr>
        <p:spPr>
          <a:xfrm>
            <a:off x="1299334" y="2591468"/>
            <a:ext cx="3236571" cy="3416300"/>
          </a:xfrm>
        </p:spPr>
        <p:txBody>
          <a:bodyPr/>
          <a:lstStyle/>
          <a:p>
            <a:r>
              <a:rPr lang="en-US" dirty="0" err="1" smtClean="0"/>
              <a:t>Shakuni</a:t>
            </a:r>
            <a:r>
              <a:rPr lang="en-US" dirty="0" smtClean="0"/>
              <a:t> was so jealous of the </a:t>
            </a:r>
            <a:r>
              <a:rPr lang="en-US" dirty="0" err="1" smtClean="0"/>
              <a:t>Pandavas</a:t>
            </a:r>
            <a:r>
              <a:rPr lang="en-US" dirty="0" smtClean="0"/>
              <a:t>, he kept cheating everybody, including the </a:t>
            </a:r>
            <a:r>
              <a:rPr lang="en-US" dirty="0" err="1" smtClean="0"/>
              <a:t>Pandavas</a:t>
            </a:r>
            <a:r>
              <a:rPr lang="en-US" dirty="0" smtClean="0"/>
              <a:t>, </a:t>
            </a:r>
            <a:r>
              <a:rPr lang="en-US" dirty="0" err="1" smtClean="0"/>
              <a:t>Bhishma</a:t>
            </a:r>
            <a:r>
              <a:rPr lang="en-US" dirty="0" smtClean="0"/>
              <a:t>, and </a:t>
            </a:r>
            <a:r>
              <a:rPr lang="en-US" dirty="0" err="1" smtClean="0"/>
              <a:t>Vasudev</a:t>
            </a:r>
            <a:r>
              <a:rPr lang="en-US" dirty="0" smtClean="0"/>
              <a:t> Krishna so that his nephews could become wealthy. In the end, all his work was destroyed and he lost all his nephews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2909" y="2591468"/>
            <a:ext cx="4287123" cy="3416300"/>
          </a:xfrm>
          <a:prstGeom prst="rect">
            <a:avLst/>
          </a:prstGeom>
        </p:spPr>
      </p:pic>
    </p:spTree>
    <p:extLst>
      <p:ext uri="{BB962C8B-B14F-4D97-AF65-F5344CB8AC3E}">
        <p14:creationId xmlns:p14="http://schemas.microsoft.com/office/powerpoint/2010/main" val="414971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ppt_w</p:attrName>
                                        </p:attrNameLst>
                                      </p:cBhvr>
                                      <p:tavLst>
                                        <p:tav tm="0" fmla="#ppt_w*sin(2.5*pi*$)">
                                          <p:val>
                                            <p:fltVal val="0"/>
                                          </p:val>
                                        </p:tav>
                                        <p:tav tm="100000">
                                          <p:val>
                                            <p:fltVal val="1"/>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Swartha</a:t>
            </a:r>
            <a:r>
              <a:rPr lang="en-US" dirty="0" smtClean="0"/>
              <a:t> –Selfishness -</a:t>
            </a:r>
            <a:r>
              <a:rPr lang="en-US" dirty="0" err="1" smtClean="0"/>
              <a:t>Duryodhan</a:t>
            </a:r>
            <a:endParaRPr lang="en-US" dirty="0"/>
          </a:p>
        </p:txBody>
      </p:sp>
      <p:sp>
        <p:nvSpPr>
          <p:cNvPr id="3" name="Content Placeholder 2"/>
          <p:cNvSpPr>
            <a:spLocks noGrp="1"/>
          </p:cNvSpPr>
          <p:nvPr>
            <p:ph idx="1"/>
          </p:nvPr>
        </p:nvSpPr>
        <p:spPr>
          <a:xfrm>
            <a:off x="1299334" y="2591468"/>
            <a:ext cx="3236571" cy="2424913"/>
          </a:xfrm>
        </p:spPr>
        <p:txBody>
          <a:bodyPr>
            <a:normAutofit/>
          </a:bodyPr>
          <a:lstStyle/>
          <a:p>
            <a:r>
              <a:rPr lang="en-US" dirty="0" err="1" smtClean="0"/>
              <a:t>Duryodhan</a:t>
            </a:r>
            <a:r>
              <a:rPr lang="en-US" dirty="0" smtClean="0"/>
              <a:t> was </a:t>
            </a:r>
            <a:r>
              <a:rPr lang="en-US" dirty="0" err="1" smtClean="0"/>
              <a:t>Swarthi</a:t>
            </a:r>
            <a:r>
              <a:rPr lang="en-US" dirty="0" smtClean="0"/>
              <a:t> as he did not want to give even 5 villages to </a:t>
            </a:r>
            <a:r>
              <a:rPr lang="en-US" dirty="0" err="1" smtClean="0"/>
              <a:t>Pandavas</a:t>
            </a:r>
            <a:r>
              <a:rPr lang="en-US" dirty="0" smtClean="0"/>
              <a:t> to avoid the Mahabharata War. Ultimately he and his 99 brothers were killed in the war.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7267" y="2735847"/>
            <a:ext cx="4572000" cy="2667000"/>
          </a:xfrm>
          <a:prstGeom prst="rect">
            <a:avLst/>
          </a:prstGeom>
        </p:spPr>
      </p:pic>
    </p:spTree>
    <p:extLst>
      <p:ext uri="{BB962C8B-B14F-4D97-AF65-F5344CB8AC3E}">
        <p14:creationId xmlns:p14="http://schemas.microsoft.com/office/powerpoint/2010/main" val="87548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467</TotalTime>
  <Words>580</Words>
  <Application>Microsoft Office PowerPoint</Application>
  <PresentationFormat>Widescreen</PresentationFormat>
  <Paragraphs>44</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Century Gothic</vt:lpstr>
      <vt:lpstr>Wingdings 3</vt:lpstr>
      <vt:lpstr>Ion Boardroom</vt:lpstr>
      <vt:lpstr>The Dussehra – Win over 10 Bad instincts within us</vt:lpstr>
      <vt:lpstr>Introduction</vt:lpstr>
      <vt:lpstr>Kama-Satyavati</vt:lpstr>
      <vt:lpstr>Krodh- Amba/Shikhandini</vt:lpstr>
      <vt:lpstr>Lobha- Duryodhana</vt:lpstr>
      <vt:lpstr>Moha- Dhrithrastra</vt:lpstr>
      <vt:lpstr>Mada-Over Pride - Shishupal</vt:lpstr>
      <vt:lpstr>Matsar-Shakuni</vt:lpstr>
      <vt:lpstr>Swartha –Selfishness -Duryodhan</vt:lpstr>
      <vt:lpstr>Anyaaya – Injustice –Dhrutharashtra</vt:lpstr>
      <vt:lpstr>Amanavata – Cruelty -Kansa</vt:lpstr>
      <vt:lpstr>Ahankar – EGO - Draupadi </vt:lpstr>
      <vt:lpstr>Remove all ten bad instincts</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Six Traits of Character</dc:title>
  <dc:creator>neeandsmi S</dc:creator>
  <cp:lastModifiedBy>Pravin Kapadia</cp:lastModifiedBy>
  <cp:revision>28</cp:revision>
  <dcterms:created xsi:type="dcterms:W3CDTF">2014-05-10T02:57:11Z</dcterms:created>
  <dcterms:modified xsi:type="dcterms:W3CDTF">2014-10-14T23:24:44Z</dcterms:modified>
</cp:coreProperties>
</file>