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1"/>
  </p:notesMasterIdLst>
  <p:sldIdLst>
    <p:sldId id="256" r:id="rId2"/>
    <p:sldId id="259" r:id="rId3"/>
    <p:sldId id="260" r:id="rId4"/>
    <p:sldId id="262" r:id="rId5"/>
    <p:sldId id="261" r:id="rId6"/>
    <p:sldId id="257" r:id="rId7"/>
    <p:sldId id="258" r:id="rId8"/>
    <p:sldId id="264" r:id="rId9"/>
    <p:sldId id="274" r:id="rId10"/>
    <p:sldId id="271" r:id="rId11"/>
    <p:sldId id="275" r:id="rId12"/>
    <p:sldId id="273" r:id="rId13"/>
    <p:sldId id="276" r:id="rId14"/>
    <p:sldId id="277" r:id="rId15"/>
    <p:sldId id="283" r:id="rId16"/>
    <p:sldId id="278" r:id="rId17"/>
    <p:sldId id="279" r:id="rId18"/>
    <p:sldId id="281" r:id="rId19"/>
    <p:sldId id="282"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99"/>
    <a:srgbClr val="FF33CC"/>
    <a:srgbClr val="FFFF66"/>
    <a:srgbClr val="FFCC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1B3DE6FD-A3A2-4997-B775-FB13FEE4DBB4}" type="datetimeFigureOut">
              <a:rPr lang="en-US"/>
              <a:pPr>
                <a:defRPr/>
              </a:pPr>
              <a:t>8/27/2012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786A6D15-1019-4C51-A835-EF5263B9A8F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C611D70-5143-443A-91CC-15FE55F4B5EE}" type="slidenum">
              <a:rPr lang="en-US">
                <a:cs typeface="Arial" charset="0"/>
              </a:rPr>
              <a:pPr fontAlgn="base">
                <a:spcBef>
                  <a:spcPct val="0"/>
                </a:spcBef>
                <a:spcAft>
                  <a:spcPct val="0"/>
                </a:spcAft>
              </a:pPr>
              <a:t>12</a:t>
            </a:fld>
            <a:endParaRPr lang="en-US">
              <a:cs typeface="Arial" charset="0"/>
            </a:endParaRPr>
          </a:p>
        </p:txBody>
      </p:sp>
      <p:sp>
        <p:nvSpPr>
          <p:cNvPr id="2765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52F164C-0768-4CEF-B794-D7AAAC502E0F}" type="datetimeFigureOut">
              <a:rPr lang="en-US"/>
              <a:pPr>
                <a:defRPr/>
              </a:pPr>
              <a:t>8/27/2012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173A1D3-AA47-4EBE-9404-B8420C834BB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1AE6271-485E-40FE-86CE-964431C9D748}" type="datetimeFigureOut">
              <a:rPr lang="en-US"/>
              <a:pPr>
                <a:defRPr/>
              </a:pPr>
              <a:t>8/27/2012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25119DC-454A-4D71-B0D7-6A984122647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8185EA2-0241-4675-93BE-FD2B158B6BEC}" type="datetimeFigureOut">
              <a:rPr lang="en-US"/>
              <a:pPr>
                <a:defRPr/>
              </a:pPr>
              <a:t>8/27/2012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7585F67-BA46-40F6-9F82-73B077DFCD41}"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600200"/>
            <a:ext cx="8229600" cy="4530725"/>
          </a:xfrm>
        </p:spPr>
        <p:txBody>
          <a:bodyPr rtlCol="0">
            <a:normAutofit/>
          </a:bodyPr>
          <a:lstStyle/>
          <a:p>
            <a:pPr lvl="0"/>
            <a:endParaRPr lang="en-US" noProof="0"/>
          </a:p>
        </p:txBody>
      </p:sp>
      <p:sp>
        <p:nvSpPr>
          <p:cNvPr id="4" name="Date Placeholder 3"/>
          <p:cNvSpPr>
            <a:spLocks noGrp="1"/>
          </p:cNvSpPr>
          <p:nvPr>
            <p:ph type="dt" sz="half" idx="10"/>
          </p:nvPr>
        </p:nvSpPr>
        <p:spPr>
          <a:xfrm>
            <a:off x="457200" y="6248400"/>
            <a:ext cx="2133600" cy="45720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8400"/>
            <a:ext cx="2133600" cy="457200"/>
          </a:xfrm>
        </p:spPr>
        <p:txBody>
          <a:bodyPr/>
          <a:lstStyle>
            <a:lvl1pPr>
              <a:defRPr/>
            </a:lvl1pPr>
          </a:lstStyle>
          <a:p>
            <a:pPr>
              <a:defRPr/>
            </a:pPr>
            <a:fld id="{520507BB-F2BE-41BA-8795-0290190D45A2}" type="slidenum">
              <a:rPr lang="en-US"/>
              <a:pPr>
                <a:defRPr/>
              </a:pPr>
              <a:t>‹#›</a:t>
            </a:fld>
            <a:endParaRPr lang="en-US"/>
          </a:p>
        </p:txBody>
      </p:sp>
    </p:spTree>
  </p:cSld>
  <p:clrMapOvr>
    <a:masterClrMapping/>
  </p:clrMapOvr>
  <p:transition spd="slow">
    <p:random/>
    <p:sndAc>
      <p:stSnd>
        <p:snd r:embed="rId1" name="WHOOSH.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B862B0E-2EB7-44FE-874E-F28C1767182A}" type="datetimeFigureOut">
              <a:rPr lang="en-US"/>
              <a:pPr>
                <a:defRPr/>
              </a:pPr>
              <a:t>8/27/2012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06A2751-B300-45C9-8978-5E760ACF954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971269E-F70D-4955-AB24-28932E01FAD3}" type="datetimeFigureOut">
              <a:rPr lang="en-US"/>
              <a:pPr>
                <a:defRPr/>
              </a:pPr>
              <a:t>8/27/2012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03DBBCF-4E55-4B00-880E-1FCF4F10E47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8BE694D-EEA5-40A9-9C20-25A162E3EADE}" type="datetimeFigureOut">
              <a:rPr lang="en-US"/>
              <a:pPr>
                <a:defRPr/>
              </a:pPr>
              <a:t>8/27/2012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63886A3-C7EB-4F0C-A8F7-12CA531FF64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34080C5-7EB0-47ED-8655-C5262AFF8995}" type="datetimeFigureOut">
              <a:rPr lang="en-US"/>
              <a:pPr>
                <a:defRPr/>
              </a:pPr>
              <a:t>8/27/2012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B4D7CE9-5DF7-44BE-94BD-51CF6E6B4CD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0289C9D-0005-45D8-ADA3-0E9D69CEF2DE}" type="datetimeFigureOut">
              <a:rPr lang="en-US"/>
              <a:pPr>
                <a:defRPr/>
              </a:pPr>
              <a:t>8/27/2012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337EEEC-A07E-467F-9FA8-5C3547B398F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2EC7EDD-98B4-4EF7-8A87-99DE8DDDEDB0}" type="datetimeFigureOut">
              <a:rPr lang="en-US"/>
              <a:pPr>
                <a:defRPr/>
              </a:pPr>
              <a:t>8/27/2012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5061038-8D08-4963-B331-33E7ABC8F66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4EDD0A6-CC3F-4974-B370-31E0B35A8DF3}" type="datetimeFigureOut">
              <a:rPr lang="en-US"/>
              <a:pPr>
                <a:defRPr/>
              </a:pPr>
              <a:t>8/27/2012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4CDE434-B88E-470C-B1F4-B5BC1690CF2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556B095-A307-44A8-96CF-076A2B947DE8}" type="datetimeFigureOut">
              <a:rPr lang="en-US"/>
              <a:pPr>
                <a:defRPr/>
              </a:pPr>
              <a:t>8/27/2012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150A3FA-314E-4F65-A538-E58A18EFD78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5E9EFF"/>
            </a:gs>
            <a:gs pos="39999">
              <a:srgbClr val="85C2FF"/>
            </a:gs>
            <a:gs pos="70000">
              <a:srgbClr val="C4D6EB"/>
            </a:gs>
            <a:gs pos="100000">
              <a:srgbClr val="FFEBFA"/>
            </a:gs>
          </a:gsLst>
          <a:lin ang="5400000"/>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E4587CF2-8285-4243-B004-F4FEC48B15C6}" type="datetimeFigureOut">
              <a:rPr lang="en-US"/>
              <a:pPr>
                <a:defRPr/>
              </a:pPr>
              <a:t>8/27/2012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489F127D-B2F8-4AF2-958D-8FC5109BBE1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3" descr="Untitled-2 copy"/>
          <p:cNvPicPr>
            <a:picLocks noChangeAspect="1" noChangeArrowheads="1"/>
          </p:cNvPicPr>
          <p:nvPr/>
        </p:nvPicPr>
        <p:blipFill>
          <a:blip r:embed="rId2" cstate="print"/>
          <a:srcRect l="28333" t="37778" r="48333" b="18889"/>
          <a:stretch>
            <a:fillRect/>
          </a:stretch>
        </p:blipFill>
        <p:spPr bwMode="auto">
          <a:xfrm>
            <a:off x="685800" y="1828800"/>
            <a:ext cx="1676400" cy="2334986"/>
          </a:xfrm>
          <a:prstGeom prst="rect">
            <a:avLst/>
          </a:prstGeom>
          <a:noFill/>
          <a:ln w="9525">
            <a:noFill/>
            <a:miter lim="800000"/>
            <a:headEnd/>
            <a:tailEnd/>
          </a:ln>
          <a:effectLst>
            <a:softEdge rad="12700"/>
          </a:effectLst>
        </p:spPr>
      </p:pic>
      <p:sp>
        <p:nvSpPr>
          <p:cNvPr id="5" name="TextBox 4"/>
          <p:cNvSpPr txBox="1"/>
          <p:nvPr/>
        </p:nvSpPr>
        <p:spPr>
          <a:xfrm>
            <a:off x="628756" y="395232"/>
            <a:ext cx="8286643" cy="1200329"/>
          </a:xfrm>
          <a:prstGeom prst="rect">
            <a:avLst/>
          </a:prstGeom>
          <a:noFill/>
        </p:spPr>
        <p:txBody>
          <a:bodyPr>
            <a:spAutoFit/>
          </a:bodyPr>
          <a:lstStyle/>
          <a:p>
            <a:pPr algn="ctr" fontAlgn="auto">
              <a:spcBef>
                <a:spcPts val="0"/>
              </a:spcBef>
              <a:spcAft>
                <a:spcPts val="0"/>
              </a:spcAft>
              <a:defRPr/>
            </a:pPr>
            <a:r>
              <a:rPr lang="en-US" sz="3600" dirty="0">
                <a:ln>
                  <a:solidFill>
                    <a:schemeClr val="tx1"/>
                  </a:solidFill>
                </a:ln>
                <a:solidFill>
                  <a:srgbClr val="0000CC"/>
                </a:solidFill>
                <a:latin typeface="+mj-lt"/>
                <a:cs typeface="Arial" pitchFamily="34" charset="0"/>
              </a:rPr>
              <a:t>The Science and Philosophy of </a:t>
            </a:r>
          </a:p>
          <a:p>
            <a:pPr algn="ctr" fontAlgn="auto">
              <a:spcBef>
                <a:spcPts val="0"/>
              </a:spcBef>
              <a:spcAft>
                <a:spcPts val="0"/>
              </a:spcAft>
              <a:defRPr/>
            </a:pPr>
            <a:r>
              <a:rPr lang="en-US" sz="3600" dirty="0">
                <a:ln>
                  <a:solidFill>
                    <a:schemeClr val="tx1"/>
                  </a:solidFill>
                </a:ln>
                <a:solidFill>
                  <a:srgbClr val="0000CC"/>
                </a:solidFill>
                <a:latin typeface="+mj-lt"/>
                <a:cs typeface="Arial" pitchFamily="34" charset="0"/>
              </a:rPr>
              <a:t>Gayatri Mantra</a:t>
            </a:r>
            <a:endParaRPr lang="en-US" sz="3600" dirty="0">
              <a:ln>
                <a:solidFill>
                  <a:schemeClr val="tx1"/>
                </a:solidFill>
              </a:ln>
              <a:solidFill>
                <a:srgbClr val="0000CC"/>
              </a:solidFill>
              <a:latin typeface="+mj-lt"/>
              <a:cs typeface="Arial" pitchFamily="34" charset="0"/>
            </a:endParaRPr>
          </a:p>
        </p:txBody>
      </p:sp>
      <p:pic>
        <p:nvPicPr>
          <p:cNvPr id="8" name="Picture 10" descr="5699 copy.png"/>
          <p:cNvPicPr>
            <a:picLocks noChangeAspect="1"/>
          </p:cNvPicPr>
          <p:nvPr/>
        </p:nvPicPr>
        <p:blipFill>
          <a:blip r:embed="rId3" cstate="print"/>
          <a:srcRect/>
          <a:stretch>
            <a:fillRect/>
          </a:stretch>
        </p:blipFill>
        <p:spPr bwMode="auto">
          <a:xfrm>
            <a:off x="7239000" y="4953000"/>
            <a:ext cx="1682750" cy="1646238"/>
          </a:xfrm>
          <a:prstGeom prst="rect">
            <a:avLst/>
          </a:prstGeom>
          <a:noFill/>
          <a:ln w="9525">
            <a:noFill/>
            <a:miter lim="800000"/>
            <a:headEnd/>
            <a:tailEnd/>
          </a:ln>
        </p:spPr>
      </p:pic>
      <p:sp>
        <p:nvSpPr>
          <p:cNvPr id="15364" name="TextBox 5"/>
          <p:cNvSpPr txBox="1">
            <a:spLocks noChangeArrowheads="1"/>
          </p:cNvSpPr>
          <p:nvPr/>
        </p:nvSpPr>
        <p:spPr bwMode="auto">
          <a:xfrm>
            <a:off x="1371600" y="4419600"/>
            <a:ext cx="6172200" cy="923925"/>
          </a:xfrm>
          <a:prstGeom prst="rect">
            <a:avLst/>
          </a:prstGeom>
          <a:noFill/>
          <a:ln w="9525">
            <a:noFill/>
            <a:miter lim="800000"/>
            <a:headEnd/>
            <a:tailEnd/>
          </a:ln>
        </p:spPr>
        <p:txBody>
          <a:bodyPr>
            <a:spAutoFit/>
          </a:bodyPr>
          <a:lstStyle/>
          <a:p>
            <a:r>
              <a:rPr lang="en-US" b="1">
                <a:latin typeface="Calibri" pitchFamily="34" charset="0"/>
              </a:rPr>
              <a:t>||Om bhur bhuvah swah tat savitur varenyam bhargo devasya dheemahi dhiyo yonah prachodayat ||</a:t>
            </a:r>
          </a:p>
          <a:p>
            <a:endParaRPr lang="en-US">
              <a:latin typeface="Calibri" pitchFamily="34" charset="0"/>
            </a:endParaRPr>
          </a:p>
        </p:txBody>
      </p:sp>
      <p:sp>
        <p:nvSpPr>
          <p:cNvPr id="15365" name="AutoShape 2" descr="data:image/jpeg;base64,/9j/4AAQSkZJRgABAQAAAQABAAD/2wCEAAkGBhQSEBUUEhIUEBAUEBcVFRQXEBYVFhAYFBQVFxgVFxIYGycfFxklHBQWHy8hIycpOCwsFR4xNzAsNSgrLC0BCQoKDgwOGg8PGSskHSUvLDUsLCwuLDQsLDIpKiwpLCwwKSkyKi8sLCwsKiwsLDUsLSwsLCksLCkpLC0sKSwpLP/AABEIAIkAoAMBIgACEQEDEQH/xAAbAAACAwEBAQAAAAAAAAAAAAADBAIFBgEHAP/EADkQAAIBAwIDBAcGBwEBAQAAAAECAwAEERIhBRMxBiJBURQyYXFykrEjQpHB0fAVJDNSgaHCFmJT/8QAGQEAAwEBAQAAAAAAAAAAAAAAAQIDAAQF/8QALBEAAgIBAwMCBgIDAQAAAAAAAAECEQMSITEyQVET8CJhcaHB0bHhgZHxI//aAAwDAQACEQMRAD8A9Du7xlcgHAwPAHqPdS/8RfzHyiucRP2h+EfQUtmuF3Z7cIRaWw1/EX8x8or7+Iv5j5RSua+BobjaI+BwcQfzHyiiC+fzHyik0FGQVGUn5Bpj4GRev5j5RUheN5j5R+lAAqemueU5eRdEfAwt03n/AKFda8I6sBuAM43JOAN/E+VB1ADJOFG5JOAB47+FZLi0NwEPpVwNU19FDDbRcoKsbTqI5YyVMhmUAyhvAx7jGaWGqb6iORxh2NXHx5GaVVmjLQFRKMgcov6oYnYZx+O3WjtdN5j8BWS4rYzxxtLcXFvKiyxNpS1Fv6XLzESFrqUOcorsGKr1C9R0q54Veu7TpI0bvBOIy8QYI+qJJB3WZirjUQRqI6UWpVqUv5FhJN00WRu28x8oobXj+Y+UVxhQ2FGE5eTo0x8HWvX8x8o/ShniD+Y+UfpXGFCZa6YyYyjHwTbiL+Y+UVA8SfzHyigtQ664BUI+BscRfzHyim7C6ZmIYj1c9MeK+XvqqFPcK9c/B/0tbexckIqLpHOI/wBQ/CPpStNcR/qH3L9KWxU29xodKOYqarXAKIi0kmMERaKq1xVoqrXJKQjZwLRAK+C1MCoitgri1WRGRxlHRkYeauCpx7cHb21l+M8JmuAsT2cclwGSM3xePQsSyq7SKQRKkjafUAGGc4OK2AWpBaaE3DgjOKkUx7NKZFeSae5jRi0UM0ivFGSCAxXQDIQCQOYWx/unrWwjiQJFGkUYJIREVFGepwB1OB+FN4r4rSuUnywxiogCtCZaYIqBWiili7LQmWmmWgutXjIZMVdKCy02yUJ1rphMdMBTvCvWPwf9LSuKc4WO+fg/6WrJ7gydLOX/APUPuH0pfFNX/wDUPuH0FAAqEnuCHSjirRUFRAo0a1OTCyaLRVFRUURRXOybZIL+FTVPxrMdqZEglt5zNy2a5t4sMW0hFZzJpA2GpX7wPXC43FJ2ccUou5PS5ZbW3lUoz3M0sOn0ZXZXQEFgGc4I3Bx1qqw3HVf2OeWV3VGjbibmd4o4eYIljMjGURgGXUQqAg6yFUk5KjoOtWgH7/f73rzyx4nFM1nJ6TM87cPc3YhuJFdvR4A65VD6+rV065qd6JVS3aQywC5uIFjC8ZuZJdMsiag0bYHqMclCdJxTywduCSym/NfYpW1hkWRwXRoAsSwqNRlTCkMZXYkvnAwazXa2eMXlvGPSuc7I8gjlnEfoya1kOmN8Arsx0jPTzqEMeqVFXOlZrih8j+BqDrWFZYpOZNEUFlDIVaSTit4sk4UDU0eH0qDnC6s6sVc9mrZ/Q7Jkl08xUkm5rNK8+uHdUd3JVshTgeRqksNK7BHLb4LwihkUdhQ2FSOhMA4oDCmWWhMtViyiYuVpvhg7x+D/AKFAIprho7x+D8xVoy3NN/Cwd/8A1D7h9BQBTF8PtD7h9KCFpJPc0elElFGQUNRRVqcmBk1oi1ACiAUgjF+K3qQwvLINSRASEBQTlSMFc7BgSN/DrtSXDbsCSeQB2ed1lEQZH1iONYXaGVW0zABQSoORjG+RVxjOx3BGCCMgg9QR41GO0QBVWNFVDlAqACM4IyoA7vU9POmUklRCUW3ZSXt+gns5I1c28bGMSxmMRIbkGFYxHkNqVlUkAd0HceTd12WgYZjjjgk50UhkSJckxSrJpPsJUggYpuO1gaYsFhe4Q5ZhoMiHzbG4PhkjNOgUJZGqoWML5F4rGNZJJVQLLLp5jjOX0Ahc+4Ejah8Q4dzQCG5csZLRSgAmJsY6feQ9GXxHtwQ4aSvuMwwsFllWNipYKdROldi5VQSFHTUcD20kXJvbkeSSW4Sayjd1keKOSRPVdo1Zl8wrsCQOvjSllwSOOKCMgS+jACJ3ALIVBUMPDOlsU1Y38cyB4ZFlQnGpWyM+R8j78UemTktgJJ7gmFQYUZqGwrFkBYUJhR2FDYVrHQAimOHesfh/MUIrR+HjvH4fzFUg/iRpdLIXw759w+goIFFvvXPuH0FBFaXLDHpRMUVaEpoq0jMzs2rQeWFaTHdDsVUn/wCmAJA9uKzo7XPrjRG4dK0kwiCx37uwLBu8QI+gK/Sr+7tRLFJGxIWSJ4yR1AdSuR7d6r/4e/KtVEahre5g1adIVkiVkMif/PeVsHBG9Wx6a3ObJq7EuIcQvIYpJWgtCkcbSMPSZgSEBYgExYzgeNR/jN2JoI+Tak3Ku0bC4mAxGiOc5iyMh9vdSd72IjmEoljDzmYzJcMxxKGclYXIOQgH2ZUD1cMN6aseBhLy1uEikjVROkqPMzmAMgCLGrMVWLUjY042Ye6j/wCde/H1INyMzwsiGwtWaOzjZlbkyg3Au3ZWbU4EMLOTnBPUHOD1q9su1E7JI5awEUOhXmeeaJGMiK4OCncPfAKnfP4BjgXZySO1t++bW8hhkiMiKkoKPKWKlW2YHSrDpQP/ADbK0uuQyM17bXEMk7qfSZY4grROAAAMqVAxtlSM4ozlCTd+fz7/AEKlKJGPthI8jIj8OcJbPO8ouZmSNUZFIbCbHvZ/xScPaKY3UbxNbmS5EdvhoL2IFV58qSq0iqXUd4ELn1gTVrxFYp75IpjGTJw6aN7dpU5qlpYZQCqn+1CQRn1elTveATNPbStcy3PKuwxV+XGkcZjlRnCRqNb5Ze8TnGcYpYvGu1bG+Jis9zdC9iUGy50sUuWXnkOIAuY5VznI16lbqNJXxr6Xjt2okJW0+zvYrU4WfvNKYcMN+g5w29lWL8ASO7N3DChlkGiX7rEE4MqH1de4DAjvBRuD1Pedn45JA5aVftkmZEk0xyyR6dDuuMkgIvQjOkZoKcNrQyjLsV0fE7o3Xo4exMnJ5uRzzgCQIQy5ypycjJ3wfI0XspO0lnHIyRRiXMipGXIQOxJyzkktqLHI23FHm7OIXkZZJIFnYG4WLloJzgKcyaNaZAGdLD/BJJ52bsHhsoIpAA8UWggHI7rEDB8iMGtKUXDb5FIKSluPGoEURhUDXK2dSIEUexHePw/mKCaPY+sfh/MU0H8SNPpYC+9c+4fQUDFHvR3z7h9BQQKpJ7saHSj4UVTUMUgnaGDU41kcvXqYxSBW5TqkmhsHWEZ1VsDbUDWSb4BJpclupogNUC9tLLGfSo8Z64fHXHraMddqruI9p4Y0nktr3XNy2fkSNJJHqKtp0Bo8xHIyBnScYIHUOsUntT/0QlkijaLUgKqezpRohJFPPOjqBmZnLF19ZtMgzGxJ3VcLtsPGqzifaWCGSSRLqTWhIkgdJmhbRsyoWi+ybY4ZW05xkb7J6bcnFCOdKzVioT26upR1DowwykZDDyP61T/+ztP/ANX93otzn/IEW1Q/91Zb5n2BwT6PcYBzjBblYByRtU/TyXwzOcPIzH2fUSIzSySJG4kRGWMkOqFFZpwvMkwpwNTZ2GSatQP3+/dVG3bW0BGZWyTgfytzufIfY7mmeGdpbe4kMcMjO6rqYGCZNI26tIgGe8NqMo5GrkmCMoLZFmRXCKRueMxpKI2J1nRnGMJzWZI9RJB7zKdlB8ztWVvu2EiTXDibCwudNo3Dp/tYlUZZrgJqjdmDqGPdBTyowxSlwF5EjakVBqpT23tMga5ssupR6DdEsu3eGItx3l3HmKqOP9sY5FiWCa4RZLtIppI7K4Dog161jZ4sCTUqrtkgHp1plim3wwvJFKzWmomsvD2pWDHMkuprY4All4dcLLCTsNciwqsyMcAHAYHGdWdtJBcB0V1zpZQwyrKcEeKNup9hFSnBx+hXHNSJGj2PrH4fzFBo9j6x+H8xSY+pDz6WAvfXPuH0oIFGvPXPuH0oNUm/iYYdKO4qhurK5XiUM9vBA0YgkVneZoyXkaMnWFUnPcGCAc76j0q+FSFaM9IJwUlTMbw61upuF2awOgXnhpkbOSqXpfMcpOxUoeo7w9tP8fnOvi/eODweHqevcvP1/wB1ooIVQaUUIuScAYGWJYnA6ZJJ/wA0QwqScqp1JoOVHeXJOlvNdzt7TVXmt8e7T/BB4dg8LZVfHuL45+4KyPGbgzPfreXslpZW6qnJj0AyRSRqWlYsjM6sWKgKOoIrWoAAABgAAADoABgAfhUZ7ONyC8aSFfV1xq2nfO2RtU4ZFF2CeNtJFLxqF5pEl/m7i2aBDFFa3BhPMcljJLmSMkFWj0nOFw2RvWdmgun4fKmtYkbiM63jOTM8Cao2Vw641aMKGIHjnYAmt5ZWQiUqpYpqJRWIPKU4xGpx6g3wDnGcZxR0QDOAAS2o7DvHAGT5nA8aZZ9O1E/RvcznEo72WSNn0taJMsnKtpVaWYxHVHJzpmQCNjjKqcgKN2yaL2anka5vjMojlM0B5YfWI1NsNALDYvgbkbZ6E4zV7b26ooRFCIowqgYVR5AeAroiGotgBmABON2C50gnxxk/jSPKmmq92MsVNMz/AGi4Oz3Ec6pM5SB4wbZ4Y51ZnDAlpSA6YGwzsSxwQaqZbmdpOJNcKsLngoKxK+to0HpWA7r3WfOSdGw1ACtuTUCgznA1adOcAnBOSM+Iz4UY56VNe7s0sVu0ZZbO7eSxmt3txFHw7Rqk5jaWmjgJOlGGoERrgg7YOfCq6zkdbePWymQdpSJCuVQsbhskBjkAkjGfPxrcBAAAAAoGAAMAAAADHgBgUJoVOe6u76z3Ruwxhjt62w367UPX7Ne9/wBhWHwef39gOZxCZ4hci2vA+lrq75zBljlQLFC2gIC3dJGDp3xjNb9zknr18eu+9LXvCY5GDkFZVUhZY3aKVAfuiRCCV6905G/SmT+/350mXLrSKYsbi3ZGmLL1j8P5igYpiy9Y/D+YpMb+JFZ9LFOKzrHrdzpRIy7HGcKiaice4VS2HaRZNBaC4tllCmJ5o1EcusZQCRWIRyNwr6c5A6052wtOZb3ClnQejOco+gnTEx0lv7TjBHiDisbbcNlxYLEZ7xZOHrK8DzISgQ27s0bTkJpbWI9GCQo22JrsUIyu/JCWRxpLijfD97UteTyqVMcSzLvrHO5cg6Y0Bhpfx2LLv41jXeE3dyFu79re2s0lkjhv5maFzKQ6LhtwqYyuTjB3oKrphszJdX8U11fKscb8Sl1yWzytpkKK3dJj07jxx50Fh7/gzz32+5vrO7WVA6Z0nzUqykEgqyn1WBBBB6EU0tZXstwwJcXhEtw/LvGjUSXUkikNbwMWZW2Z8k9474x5VHtJhryCJfSxLKyOzLePDbciMlZgxWQYcDB2AySu+M1JwTnpTG9R6NTRfwcQlVwlxEsetysUkcheNz91G1KrRyEdBgg4IznarNf915lcQQyw3zxz3EsUN/axxkX9wy6dVvzMZfDd4sQfPodhXoZ4cqxGEcxowrJ/WcyEZJxzmbVnO2SaXKlGhISbHdJ8j+Brua8n4ncarGWeGxvLYJkc5+LyFoGSRVfVbtLqPXHTxr0eC2aKblrMvo6QFVgbLzahL/VMzMWZMd3fxxQyY9K59/4s0clssgD5H8M19pP9rfKayHa6zja7smmLpbsZopW9Ikij/pa4ldkdQCX1YJxnGPIVScP4Xb3El4bQelxwzRIitxC8RMckmQRyI7FjrBwSCD4Vo4043f2+dCyyNOqN9f8ApI0GCOOQZPMSRnjYjw5bhSAfiAHtFd4fd85A6q43KsjKQ8TKcMjgdGB/HYjY15khtpI7XuLFPc3VuBHFxS7uG5TOBMkyFhyiBhdyd2wNwaduOEWkAvpHt5Z+XxBIIYlvLhWdpILbSmsSeLOTqbP0qjwqqfP0/sRZXdno5jb+1vlP6Vwwt/a3yn9Kwlh2L0+kS3VowjEaGGCHiF1K2YxIZQGMi5du4ACfu4FUBtLM20RIIuLniEXKj9MlllS1kuI9ptEpCdxtJzggsB13pFgTe0vt/Y/rSXY9ZMLf2t8pqJhb+1vlNecXnALWJ73+V57Je21vbxm5nVQ1xFFgM4k2TW5Jzmp2HZMRcSthLbW8SmK4kUQ3d3IC8BhZWfm4xpLbYyDqOegoejGr1fb5X5GWd3wegUey9Y/CfqKz3bA4tkPlfWZ9381F+v8AumeyJ/mOIjOw4lJgZ2GYbYkDy3JP+aTFG6l77fsfJk30ljxLh5lDr9142QnIyNaFScE+2qyPsmrWsMFxHHcCKJEydslECalOdSZA8DWkNcru9NeWJq+RnLTstyrgSxKkcYsxbiFVVVXExlDjB9rA5B65z1odx2LjwOTDFbuLmGYssaAvyZQ+gkbgEZ6YwTWnrtbR3tgvaqRS2PAmjkuHByJ5xLjbKHlJGRnO47gI99Gu+CrMumWGOZM50yKkgBxjOGzg422q1ropHiTd2w69qozN12OLrcqH5a3DQOAFQiFrcIBgZAZDy07u2N/OrxrdiScdST6w8T76bFdpJYlLlsClp4RTcd4Cbq2mgYlRNEU1AglTkEHHiMqM+wUy3CQZjNyk55QxmTu6ymrXoznpq3/xViK7S+kuLYNW90Vt5YSPGyKxiLDAcBGKb9Qrd0n39Nj4UhwXsmtq0hhBCyCLKkr60SupkLjcs+vLE+IPnWhr6j6SS0269/IDlbuij4n2eEygYEbCeGbWqoC7QSB1D+LA4I3PjQZ+yqv6QG1abidJ9nVWhljSNVeN+oOYkYZ6YPUGtDXDWWOu79/8Ns+xk7fszPDeG5EjXTTBIpgzJFy0UrpljUHQSCDqXYnUSuD3S9xDs0JUZVVYmaaOUuiRgs8MqyqXxjWMruCavq+ouFtOzLbYoT2ZUvclhrS7aNpELAAGNNGpWByCcKc/dKAil+JcAn+xmiPNurZJFUSugF0koXWjuB3JCEXDj7w3GCa01cNZQSfL9qv4M+CjvuD+lQaGV4wxjcA6RJG8TrIuRkjIZcHcg+FN8L4QIZJ3Gf5ibnMCQQGKRoQMeBEYNWXl7q+rRxqPDYW75P/Z"/>
          <p:cNvSpPr>
            <a:spLocks noChangeAspect="1" noChangeArrowheads="1"/>
          </p:cNvSpPr>
          <p:nvPr/>
        </p:nvSpPr>
        <p:spPr bwMode="auto">
          <a:xfrm>
            <a:off x="155575" y="-623888"/>
            <a:ext cx="1524000" cy="1304926"/>
          </a:xfrm>
          <a:prstGeom prst="rect">
            <a:avLst/>
          </a:prstGeom>
          <a:noFill/>
          <a:ln w="9525">
            <a:noFill/>
            <a:miter lim="800000"/>
            <a:headEnd/>
            <a:tailEnd/>
          </a:ln>
        </p:spPr>
        <p:txBody>
          <a:bodyPr/>
          <a:lstStyle/>
          <a:p>
            <a:endParaRPr lang="en-US">
              <a:latin typeface="Calibri" pitchFamily="34" charset="0"/>
            </a:endParaRPr>
          </a:p>
        </p:txBody>
      </p:sp>
      <p:sp>
        <p:nvSpPr>
          <p:cNvPr id="15366" name="AutoShape 4" descr="data:image/jpeg;base64,/9j/4AAQSkZJRgABAQAAAQABAAD/2wCEAAkGBhQSEBUUEhIUEBAUEBcVFRQXEBYVFhAYFBQVFxgVFxIYGycfFxklHBQWHy8hIycpOCwsFR4xNzAsNSgrLC0BCQoKDgwOGg8PGSskHSUvLDUsLCwuLDQsLDIpKiwpLCwwKSkyKi8sLCwsKiwsLDUsLSwsLCksLCkpLC0sKSwpLP/AABEIAIkAoAMBIgACEQEDEQH/xAAbAAACAwEBAQAAAAAAAAAAAAADBAIFBgEHAP/EADkQAAIBAwIDBAcGBwEBAQAAAAECAwAEERIhBRMxBiJBURQyYXFykrEjQpHB0fAVJDNSgaHCFmJT/8QAGQEAAwEBAQAAAAAAAAAAAAAAAQIDAAQF/8QALBEAAgIBAwMCBgIDAQAAAAAAAAECEQMSITEyQVET8CJhcaHB0bHhgZHxI//aAAwDAQACEQMRAD8A9Du7xlcgHAwPAHqPdS/8RfzHyiucRP2h+EfQUtmuF3Z7cIRaWw1/EX8x8or7+Iv5j5RSua+BobjaI+BwcQfzHyiiC+fzHyik0FGQVGUn5Bpj4GRev5j5RUheN5j5R+lAAqemueU5eRdEfAwt03n/AKFda8I6sBuAM43JOAN/E+VB1ADJOFG5JOAB47+FZLi0NwEPpVwNU19FDDbRcoKsbTqI5YyVMhmUAyhvAx7jGaWGqb6iORxh2NXHx5GaVVmjLQFRKMgcov6oYnYZx+O3WjtdN5j8BWS4rYzxxtLcXFvKiyxNpS1Fv6XLzESFrqUOcorsGKr1C9R0q54Veu7TpI0bvBOIy8QYI+qJJB3WZirjUQRqI6UWpVqUv5FhJN00WRu28x8oobXj+Y+UVxhQ2FGE5eTo0x8HWvX8x8o/ShniD+Y+UfpXGFCZa6YyYyjHwTbiL+Y+UVA8SfzHyigtQ664BUI+BscRfzHyim7C6ZmIYj1c9MeK+XvqqFPcK9c/B/0tbexckIqLpHOI/wBQ/CPpStNcR/qH3L9KWxU29xodKOYqarXAKIi0kmMERaKq1xVoqrXJKQjZwLRAK+C1MCoitgri1WRGRxlHRkYeauCpx7cHb21l+M8JmuAsT2cclwGSM3xePQsSyq7SKQRKkjafUAGGc4OK2AWpBaaE3DgjOKkUx7NKZFeSae5jRi0UM0ivFGSCAxXQDIQCQOYWx/unrWwjiQJFGkUYJIREVFGepwB1OB+FN4r4rSuUnywxiogCtCZaYIqBWiili7LQmWmmWgutXjIZMVdKCy02yUJ1rphMdMBTvCvWPwf9LSuKc4WO+fg/6WrJ7gydLOX/APUPuH0pfFNX/wDUPuH0FAAqEnuCHSjirRUFRAo0a1OTCyaLRVFRUURRXOybZIL+FTVPxrMdqZEglt5zNy2a5t4sMW0hFZzJpA2GpX7wPXC43FJ2ccUou5PS5ZbW3lUoz3M0sOn0ZXZXQEFgGc4I3Bx1qqw3HVf2OeWV3VGjbibmd4o4eYIljMjGURgGXUQqAg6yFUk5KjoOtWgH7/f73rzyx4nFM1nJ6TM87cPc3YhuJFdvR4A65VD6+rV065qd6JVS3aQywC5uIFjC8ZuZJdMsiag0bYHqMclCdJxTywduCSym/NfYpW1hkWRwXRoAsSwqNRlTCkMZXYkvnAwazXa2eMXlvGPSuc7I8gjlnEfoya1kOmN8Arsx0jPTzqEMeqVFXOlZrih8j+BqDrWFZYpOZNEUFlDIVaSTit4sk4UDU0eH0qDnC6s6sVc9mrZ/Q7Jkl08xUkm5rNK8+uHdUd3JVshTgeRqksNK7BHLb4LwihkUdhQ2FSOhMA4oDCmWWhMtViyiYuVpvhg7x+D/AKFAIprho7x+D8xVoy3NN/Cwd/8A1D7h9BQBTF8PtD7h9KCFpJPc0elElFGQUNRRVqcmBk1oi1ACiAUgjF+K3qQwvLINSRASEBQTlSMFc7BgSN/DrtSXDbsCSeQB2ed1lEQZH1iONYXaGVW0zABQSoORjG+RVxjOx3BGCCMgg9QR41GO0QBVWNFVDlAqACM4IyoA7vU9POmUklRCUW3ZSXt+gns5I1c28bGMSxmMRIbkGFYxHkNqVlUkAd0HceTd12WgYZjjjgk50UhkSJckxSrJpPsJUggYpuO1gaYsFhe4Q5ZhoMiHzbG4PhkjNOgUJZGqoWML5F4rGNZJJVQLLLp5jjOX0Ahc+4Ejah8Q4dzQCG5csZLRSgAmJsY6feQ9GXxHtwQ4aSvuMwwsFllWNipYKdROldi5VQSFHTUcD20kXJvbkeSSW4Sayjd1keKOSRPVdo1Zl8wrsCQOvjSllwSOOKCMgS+jACJ3ALIVBUMPDOlsU1Y38cyB4ZFlQnGpWyM+R8j78UemTktgJJ7gmFQYUZqGwrFkBYUJhR2FDYVrHQAimOHesfh/MUIrR+HjvH4fzFUg/iRpdLIXw759w+goIFFvvXPuH0FBFaXLDHpRMUVaEpoq0jMzs2rQeWFaTHdDsVUn/wCmAJA9uKzo7XPrjRG4dK0kwiCx37uwLBu8QI+gK/Sr+7tRLFJGxIWSJ4yR1AdSuR7d6r/4e/KtVEahre5g1adIVkiVkMif/PeVsHBG9Wx6a3ObJq7EuIcQvIYpJWgtCkcbSMPSZgSEBYgExYzgeNR/jN2JoI+Tak3Ku0bC4mAxGiOc5iyMh9vdSd72IjmEoljDzmYzJcMxxKGclYXIOQgH2ZUD1cMN6aseBhLy1uEikjVROkqPMzmAMgCLGrMVWLUjY042Ye6j/wCde/H1INyMzwsiGwtWaOzjZlbkyg3Au3ZWbU4EMLOTnBPUHOD1q9su1E7JI5awEUOhXmeeaJGMiK4OCncPfAKnfP4BjgXZySO1t++bW8hhkiMiKkoKPKWKlW2YHSrDpQP/ADbK0uuQyM17bXEMk7qfSZY4grROAAAMqVAxtlSM4ozlCTd+fz7/AEKlKJGPthI8jIj8OcJbPO8ouZmSNUZFIbCbHvZ/xScPaKY3UbxNbmS5EdvhoL2IFV58qSq0iqXUd4ELn1gTVrxFYp75IpjGTJw6aN7dpU5qlpYZQCqn+1CQRn1elTveATNPbStcy3PKuwxV+XGkcZjlRnCRqNb5Ze8TnGcYpYvGu1bG+Jis9zdC9iUGy50sUuWXnkOIAuY5VznI16lbqNJXxr6Xjt2okJW0+zvYrU4WfvNKYcMN+g5w29lWL8ASO7N3DChlkGiX7rEE4MqH1de4DAjvBRuD1Pedn45JA5aVftkmZEk0xyyR6dDuuMkgIvQjOkZoKcNrQyjLsV0fE7o3Xo4exMnJ5uRzzgCQIQy5ypycjJ3wfI0XspO0lnHIyRRiXMipGXIQOxJyzkktqLHI23FHm7OIXkZZJIFnYG4WLloJzgKcyaNaZAGdLD/BJJ52bsHhsoIpAA8UWggHI7rEDB8iMGtKUXDb5FIKSluPGoEURhUDXK2dSIEUexHePw/mKCaPY+sfh/MU0H8SNPpYC+9c+4fQUDFHvR3z7h9BQQKpJ7saHSj4UVTUMUgnaGDU41kcvXqYxSBW5TqkmhsHWEZ1VsDbUDWSb4BJpclupogNUC9tLLGfSo8Z64fHXHraMddqruI9p4Y0nktr3XNy2fkSNJJHqKtp0Bo8xHIyBnScYIHUOsUntT/0QlkijaLUgKqezpRohJFPPOjqBmZnLF19ZtMgzGxJ3VcLtsPGqzifaWCGSSRLqTWhIkgdJmhbRsyoWi+ybY4ZW05xkb7J6bcnFCOdKzVioT26upR1DowwykZDDyP61T/+ztP/ANX93otzn/IEW1Q/91Zb5n2BwT6PcYBzjBblYByRtU/TyXwzOcPIzH2fUSIzSySJG4kRGWMkOqFFZpwvMkwpwNTZ2GSatQP3+/dVG3bW0BGZWyTgfytzufIfY7mmeGdpbe4kMcMjO6rqYGCZNI26tIgGe8NqMo5GrkmCMoLZFmRXCKRueMxpKI2J1nRnGMJzWZI9RJB7zKdlB8ztWVvu2EiTXDibCwudNo3Dp/tYlUZZrgJqjdmDqGPdBTyowxSlwF5EjakVBqpT23tMga5ssupR6DdEsu3eGItx3l3HmKqOP9sY5FiWCa4RZLtIppI7K4Dog161jZ4sCTUqrtkgHp1plim3wwvJFKzWmomsvD2pWDHMkuprY4All4dcLLCTsNciwqsyMcAHAYHGdWdtJBcB0V1zpZQwyrKcEeKNup9hFSnBx+hXHNSJGj2PrH4fzFBo9j6x+H8xSY+pDz6WAvfXPuH0oIFGvPXPuH0oNUm/iYYdKO4qhurK5XiUM9vBA0YgkVneZoyXkaMnWFUnPcGCAc76j0q+FSFaM9IJwUlTMbw61upuF2awOgXnhpkbOSqXpfMcpOxUoeo7w9tP8fnOvi/eODweHqevcvP1/wB1ooIVQaUUIuScAYGWJYnA6ZJJ/wA0QwqScqp1JoOVHeXJOlvNdzt7TVXmt8e7T/BB4dg8LZVfHuL45+4KyPGbgzPfreXslpZW6qnJj0AyRSRqWlYsjM6sWKgKOoIrWoAAABgAAADoABgAfhUZ7ONyC8aSFfV1xq2nfO2RtU4ZFF2CeNtJFLxqF5pEl/m7i2aBDFFa3BhPMcljJLmSMkFWj0nOFw2RvWdmgun4fKmtYkbiM63jOTM8Cao2Vw641aMKGIHjnYAmt5ZWQiUqpYpqJRWIPKU4xGpx6g3wDnGcZxR0QDOAAS2o7DvHAGT5nA8aZZ9O1E/RvcznEo72WSNn0taJMsnKtpVaWYxHVHJzpmQCNjjKqcgKN2yaL2anka5vjMojlM0B5YfWI1NsNALDYvgbkbZ6E4zV7b26ooRFCIowqgYVR5AeAroiGotgBmABON2C50gnxxk/jSPKmmq92MsVNMz/AGi4Oz3Ec6pM5SB4wbZ4Y51ZnDAlpSA6YGwzsSxwQaqZbmdpOJNcKsLngoKxK+to0HpWA7r3WfOSdGw1ACtuTUCgznA1adOcAnBOSM+Iz4UY56VNe7s0sVu0ZZbO7eSxmt3txFHw7Rqk5jaWmjgJOlGGoERrgg7YOfCq6zkdbePWymQdpSJCuVQsbhskBjkAkjGfPxrcBAAAAAoGAAMAAAADHgBgUJoVOe6u76z3Ruwxhjt62w367UPX7Ne9/wBhWHwef39gOZxCZ4hci2vA+lrq75zBljlQLFC2gIC3dJGDp3xjNb9zknr18eu+9LXvCY5GDkFZVUhZY3aKVAfuiRCCV6905G/SmT+/350mXLrSKYsbi3ZGmLL1j8P5igYpiy9Y/D+YpMb+JFZ9LFOKzrHrdzpRIy7HGcKiaice4VS2HaRZNBaC4tllCmJ5o1EcusZQCRWIRyNwr6c5A6052wtOZb3ClnQejOco+gnTEx0lv7TjBHiDisbbcNlxYLEZ7xZOHrK8DzISgQ27s0bTkJpbWI9GCQo22JrsUIyu/JCWRxpLijfD97UteTyqVMcSzLvrHO5cg6Y0Bhpfx2LLv41jXeE3dyFu79re2s0lkjhv5maFzKQ6LhtwqYyuTjB3oKrphszJdX8U11fKscb8Sl1yWzytpkKK3dJj07jxx50Fh7/gzz32+5vrO7WVA6Z0nzUqykEgqyn1WBBBB6EU0tZXstwwJcXhEtw/LvGjUSXUkikNbwMWZW2Z8k9474x5VHtJhryCJfSxLKyOzLePDbciMlZgxWQYcDB2AySu+M1JwTnpTG9R6NTRfwcQlVwlxEsetysUkcheNz91G1KrRyEdBgg4IznarNf915lcQQyw3zxz3EsUN/axxkX9wy6dVvzMZfDd4sQfPodhXoZ4cqxGEcxowrJ/WcyEZJxzmbVnO2SaXKlGhISbHdJ8j+Brua8n4ncarGWeGxvLYJkc5+LyFoGSRVfVbtLqPXHTxr0eC2aKblrMvo6QFVgbLzahL/VMzMWZMd3fxxQyY9K59/4s0clssgD5H8M19pP9rfKayHa6zja7smmLpbsZopW9Ikij/pa4ldkdQCX1YJxnGPIVScP4Xb3El4bQelxwzRIitxC8RMckmQRyI7FjrBwSCD4Vo4043f2+dCyyNOqN9f8ApI0GCOOQZPMSRnjYjw5bhSAfiAHtFd4fd85A6q43KsjKQ8TKcMjgdGB/HYjY15khtpI7XuLFPc3VuBHFxS7uG5TOBMkyFhyiBhdyd2wNwaduOEWkAvpHt5Z+XxBIIYlvLhWdpILbSmsSeLOTqbP0qjwqqfP0/sRZXdno5jb+1vlP6Vwwt/a3yn9Kwlh2L0+kS3VowjEaGGCHiF1K2YxIZQGMi5du4ACfu4FUBtLM20RIIuLniEXKj9MlllS1kuI9ptEpCdxtJzggsB13pFgTe0vt/Y/rSXY9ZMLf2t8pqJhb+1vlNecXnALWJ73+V57Je21vbxm5nVQ1xFFgM4k2TW5Jzmp2HZMRcSthLbW8SmK4kUQ3d3IC8BhZWfm4xpLbYyDqOegoejGr1fb5X5GWd3wegUey9Y/CfqKz3bA4tkPlfWZ9381F+v8AumeyJ/mOIjOw4lJgZ2GYbYkDy3JP+aTFG6l77fsfJk30ljxLh5lDr9142QnIyNaFScE+2qyPsmrWsMFxHHcCKJEydslECalOdSZA8DWkNcru9NeWJq+RnLTstyrgSxKkcYsxbiFVVVXExlDjB9rA5B65z1odx2LjwOTDFbuLmGYssaAvyZQ+gkbgEZ6YwTWnrtbR3tgvaqRS2PAmjkuHByJ5xLjbKHlJGRnO47gI99Gu+CrMumWGOZM50yKkgBxjOGzg422q1ropHiTd2w69qozN12OLrcqH5a3DQOAFQiFrcIBgZAZDy07u2N/OrxrdiScdST6w8T76bFdpJYlLlsClp4RTcd4Cbq2mgYlRNEU1AglTkEHHiMqM+wUy3CQZjNyk55QxmTu6ymrXoznpq3/xViK7S+kuLYNW90Vt5YSPGyKxiLDAcBGKb9Qrd0n39Nj4UhwXsmtq0hhBCyCLKkr60SupkLjcs+vLE+IPnWhr6j6SS0269/IDlbuij4n2eEygYEbCeGbWqoC7QSB1D+LA4I3PjQZ+yqv6QG1abidJ9nVWhljSNVeN+oOYkYZ6YPUGtDXDWWOu79/8Ns+xk7fszPDeG5EjXTTBIpgzJFy0UrpljUHQSCDqXYnUSuD3S9xDs0JUZVVYmaaOUuiRgs8MqyqXxjWMruCavq+ouFtOzLbYoT2ZUvclhrS7aNpELAAGNNGpWByCcKc/dKAil+JcAn+xmiPNurZJFUSugF0koXWjuB3JCEXDj7w3GCa01cNZQSfL9qv4M+CjvuD+lQaGV4wxjcA6RJG8TrIuRkjIZcHcg+FN8L4QIZJ3Gf5ibnMCQQGKRoQMeBEYNWXl7q+rRxqPDYW75P/Z"/>
          <p:cNvSpPr>
            <a:spLocks noChangeAspect="1" noChangeArrowheads="1"/>
          </p:cNvSpPr>
          <p:nvPr/>
        </p:nvSpPr>
        <p:spPr bwMode="auto">
          <a:xfrm>
            <a:off x="155575" y="-623888"/>
            <a:ext cx="1524000" cy="1304926"/>
          </a:xfrm>
          <a:prstGeom prst="rect">
            <a:avLst/>
          </a:prstGeom>
          <a:noFill/>
          <a:ln w="9525">
            <a:noFill/>
            <a:miter lim="800000"/>
            <a:headEnd/>
            <a:tailEnd/>
          </a:ln>
        </p:spPr>
        <p:txBody>
          <a:bodyPr/>
          <a:lstStyle/>
          <a:p>
            <a:endParaRPr lang="en-US">
              <a:latin typeface="Calibri" pitchFamily="34" charset="0"/>
            </a:endParaRPr>
          </a:p>
        </p:txBody>
      </p:sp>
      <p:pic>
        <p:nvPicPr>
          <p:cNvPr id="15367" name="Picture 6" descr="http://t1.gstatic.com/images?q=tbn:ANd9GcRkLCWs7O2kIlGP8hIheF-TiXbBIKdzeLZYNkF--KiPepyI0dUB&amp;t=1"/>
          <p:cNvPicPr>
            <a:picLocks noChangeAspect="1" noChangeArrowheads="1"/>
          </p:cNvPicPr>
          <p:nvPr/>
        </p:nvPicPr>
        <p:blipFill>
          <a:blip r:embed="rId4" cstate="print"/>
          <a:srcRect/>
          <a:stretch>
            <a:fillRect/>
          </a:stretch>
        </p:blipFill>
        <p:spPr bwMode="auto">
          <a:xfrm>
            <a:off x="2971800" y="1828800"/>
            <a:ext cx="2581275" cy="2209800"/>
          </a:xfrm>
          <a:prstGeom prst="rect">
            <a:avLst/>
          </a:prstGeom>
          <a:noFill/>
          <a:ln w="9525">
            <a:noFill/>
            <a:miter lim="800000"/>
            <a:headEnd/>
            <a:tailEnd/>
          </a:ln>
        </p:spPr>
      </p:pic>
      <p:pic>
        <p:nvPicPr>
          <p:cNvPr id="15368" name="Picture 8" descr="https://encrypted-tbn3.google.com/images?q=tbn:ANd9GcTjiFM2liQBMkgDuzKViMK9O0tIg16TOVK9w9vtxor-k_8YehXx"/>
          <p:cNvPicPr>
            <a:picLocks noChangeAspect="1" noChangeArrowheads="1"/>
          </p:cNvPicPr>
          <p:nvPr/>
        </p:nvPicPr>
        <p:blipFill>
          <a:blip r:embed="rId5" cstate="print"/>
          <a:srcRect/>
          <a:stretch>
            <a:fillRect/>
          </a:stretch>
        </p:blipFill>
        <p:spPr bwMode="auto">
          <a:xfrm>
            <a:off x="6096000" y="1905000"/>
            <a:ext cx="2143125" cy="2133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900" decel="100000" fill="hold"/>
                                        <p:tgtEl>
                                          <p:spTgt spid="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500" fill="hold"/>
                                        <p:tgtEl>
                                          <p:spTgt spid="8"/>
                                        </p:tgtEl>
                                        <p:attrNameLst>
                                          <p:attrName>ppt_w</p:attrName>
                                        </p:attrNameLst>
                                      </p:cBhvr>
                                      <p:tavLst>
                                        <p:tav tm="0">
                                          <p:val>
                                            <p:fltVal val="0"/>
                                          </p:val>
                                        </p:tav>
                                        <p:tav tm="100000">
                                          <p:val>
                                            <p:strVal val="#ppt_w"/>
                                          </p:val>
                                        </p:tav>
                                      </p:tavLst>
                                    </p:anim>
                                    <p:anim calcmode="lin" valueType="num">
                                      <p:cBhvr>
                                        <p:cTn id="16" dur="500" fill="hold"/>
                                        <p:tgtEl>
                                          <p:spTgt spid="8"/>
                                        </p:tgtEl>
                                        <p:attrNameLst>
                                          <p:attrName>ppt_h</p:attrName>
                                        </p:attrNameLst>
                                      </p:cBhvr>
                                      <p:tavLst>
                                        <p:tav tm="0">
                                          <p:val>
                                            <p:fltVal val="0"/>
                                          </p:val>
                                        </p:tav>
                                        <p:tav tm="100000">
                                          <p:val>
                                            <p:strVal val="#ppt_h"/>
                                          </p:val>
                                        </p:tav>
                                      </p:tavLst>
                                    </p:anim>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0" descr="5699 copy.png"/>
          <p:cNvPicPr>
            <a:picLocks noChangeAspect="1"/>
          </p:cNvPicPr>
          <p:nvPr/>
        </p:nvPicPr>
        <p:blipFill>
          <a:blip r:embed="rId2" cstate="print"/>
          <a:srcRect/>
          <a:stretch>
            <a:fillRect/>
          </a:stretch>
        </p:blipFill>
        <p:spPr bwMode="auto">
          <a:xfrm>
            <a:off x="7239000" y="4953000"/>
            <a:ext cx="1682750" cy="1646238"/>
          </a:xfrm>
          <a:prstGeom prst="rect">
            <a:avLst/>
          </a:prstGeom>
          <a:noFill/>
          <a:ln w="9525">
            <a:noFill/>
            <a:miter lim="800000"/>
            <a:headEnd/>
            <a:tailEnd/>
          </a:ln>
        </p:spPr>
      </p:pic>
      <p:sp>
        <p:nvSpPr>
          <p:cNvPr id="24578" name="AutoShape 2" descr="Yajnavalkya"/>
          <p:cNvSpPr>
            <a:spLocks noChangeAspect="1" noChangeArrowheads="1"/>
          </p:cNvSpPr>
          <p:nvPr/>
        </p:nvSpPr>
        <p:spPr bwMode="auto">
          <a:xfrm>
            <a:off x="155575" y="-852488"/>
            <a:ext cx="1104900" cy="1790701"/>
          </a:xfrm>
          <a:prstGeom prst="rect">
            <a:avLst/>
          </a:prstGeom>
          <a:noFill/>
          <a:ln w="9525">
            <a:noFill/>
            <a:miter lim="800000"/>
            <a:headEnd/>
            <a:tailEnd/>
          </a:ln>
        </p:spPr>
        <p:txBody>
          <a:bodyPr/>
          <a:lstStyle/>
          <a:p>
            <a:endParaRPr lang="en-US">
              <a:latin typeface="Calibri" pitchFamily="34" charset="0"/>
            </a:endParaRPr>
          </a:p>
        </p:txBody>
      </p:sp>
      <p:sp>
        <p:nvSpPr>
          <p:cNvPr id="24579" name="AutoShape 4" descr="Yajnavalkya"/>
          <p:cNvSpPr>
            <a:spLocks noChangeAspect="1" noChangeArrowheads="1"/>
          </p:cNvSpPr>
          <p:nvPr/>
        </p:nvSpPr>
        <p:spPr bwMode="auto">
          <a:xfrm>
            <a:off x="155575" y="-852488"/>
            <a:ext cx="1104900" cy="1790701"/>
          </a:xfrm>
          <a:prstGeom prst="rect">
            <a:avLst/>
          </a:prstGeom>
          <a:noFill/>
          <a:ln w="9525">
            <a:noFill/>
            <a:miter lim="800000"/>
            <a:headEnd/>
            <a:tailEnd/>
          </a:ln>
        </p:spPr>
        <p:txBody>
          <a:bodyPr/>
          <a:lstStyle/>
          <a:p>
            <a:endParaRPr lang="en-US">
              <a:latin typeface="Calibri" pitchFamily="34" charset="0"/>
            </a:endParaRPr>
          </a:p>
        </p:txBody>
      </p:sp>
      <p:sp>
        <p:nvSpPr>
          <p:cNvPr id="24580" name="AutoShape 6" descr="Yajnavalkya"/>
          <p:cNvSpPr>
            <a:spLocks noChangeAspect="1" noChangeArrowheads="1"/>
          </p:cNvSpPr>
          <p:nvPr/>
        </p:nvSpPr>
        <p:spPr bwMode="auto">
          <a:xfrm>
            <a:off x="155575" y="-852488"/>
            <a:ext cx="1104900" cy="1790701"/>
          </a:xfrm>
          <a:prstGeom prst="rect">
            <a:avLst/>
          </a:prstGeom>
          <a:noFill/>
          <a:ln w="9525">
            <a:noFill/>
            <a:miter lim="800000"/>
            <a:headEnd/>
            <a:tailEnd/>
          </a:ln>
        </p:spPr>
        <p:txBody>
          <a:bodyPr/>
          <a:lstStyle/>
          <a:p>
            <a:endParaRPr lang="en-US">
              <a:latin typeface="Calibri" pitchFamily="34" charset="0"/>
            </a:endParaRPr>
          </a:p>
        </p:txBody>
      </p:sp>
      <p:pic>
        <p:nvPicPr>
          <p:cNvPr id="24581" name="Picture 8" descr="https://encrypted-tbn3.google.com/images?q=tbn:ANd9GcQ3yFKkRJ6PWR_61SvI5RNgbb6Fst_YZ3TaWDQmOXwRRQJIqYYb"/>
          <p:cNvPicPr>
            <a:picLocks noChangeAspect="1" noChangeArrowheads="1"/>
          </p:cNvPicPr>
          <p:nvPr/>
        </p:nvPicPr>
        <p:blipFill>
          <a:blip r:embed="rId3" cstate="print"/>
          <a:srcRect/>
          <a:stretch>
            <a:fillRect/>
          </a:stretch>
        </p:blipFill>
        <p:spPr bwMode="auto">
          <a:xfrm>
            <a:off x="457200" y="457200"/>
            <a:ext cx="1149350" cy="1524000"/>
          </a:xfrm>
          <a:prstGeom prst="rect">
            <a:avLst/>
          </a:prstGeom>
          <a:noFill/>
          <a:ln w="9525">
            <a:noFill/>
            <a:miter lim="800000"/>
            <a:headEnd/>
            <a:tailEnd/>
          </a:ln>
        </p:spPr>
      </p:pic>
      <p:sp>
        <p:nvSpPr>
          <p:cNvPr id="24582" name="TextBox 7"/>
          <p:cNvSpPr txBox="1">
            <a:spLocks noChangeArrowheads="1"/>
          </p:cNvSpPr>
          <p:nvPr/>
        </p:nvSpPr>
        <p:spPr bwMode="auto">
          <a:xfrm>
            <a:off x="1752600" y="533400"/>
            <a:ext cx="7086600" cy="2308225"/>
          </a:xfrm>
          <a:prstGeom prst="rect">
            <a:avLst/>
          </a:prstGeom>
          <a:noFill/>
          <a:ln w="9525">
            <a:noFill/>
            <a:miter lim="800000"/>
            <a:headEnd/>
            <a:tailEnd/>
          </a:ln>
        </p:spPr>
        <p:txBody>
          <a:bodyPr>
            <a:spAutoFit/>
          </a:bodyPr>
          <a:lstStyle/>
          <a:p>
            <a:r>
              <a:rPr lang="en-US" b="1">
                <a:latin typeface="Calibri" pitchFamily="34" charset="0"/>
              </a:rPr>
              <a:t>Yogiraj Yagnyavalkya:</a:t>
            </a:r>
            <a:r>
              <a:rPr lang="en-US">
                <a:latin typeface="Calibri" pitchFamily="34" charset="0"/>
              </a:rPr>
              <a:t> </a:t>
            </a:r>
            <a:r>
              <a:rPr lang="en-US" i="1">
                <a:latin typeface="Calibri" pitchFamily="34" charset="0"/>
              </a:rPr>
              <a:t>Gayatri</a:t>
            </a:r>
            <a:r>
              <a:rPr lang="en-US">
                <a:latin typeface="Calibri" pitchFamily="34" charset="0"/>
              </a:rPr>
              <a:t> is the mother of Vedas, it destroys sins and there is no other greater purifying mantra than </a:t>
            </a:r>
            <a:r>
              <a:rPr lang="en-US" i="1">
                <a:latin typeface="Calibri" pitchFamily="34" charset="0"/>
              </a:rPr>
              <a:t>Gayatri</a:t>
            </a:r>
            <a:r>
              <a:rPr lang="en-US">
                <a:latin typeface="Calibri" pitchFamily="34" charset="0"/>
              </a:rPr>
              <a:t> on this earth as well as in the heavens. Just as there is no better place of pilgrimage than Ganga, there is no mantra superior to Gayatri mantra. The one who masters Gayatri becomes master of all knowledge. A dwij who is not devoted to </a:t>
            </a:r>
            <a:r>
              <a:rPr lang="en-US" i="1">
                <a:latin typeface="Calibri" pitchFamily="34" charset="0"/>
              </a:rPr>
              <a:t>Gayatri</a:t>
            </a:r>
            <a:r>
              <a:rPr lang="en-US">
                <a:latin typeface="Calibri" pitchFamily="34" charset="0"/>
              </a:rPr>
              <a:t> is like a shoodra. He who does not know </a:t>
            </a:r>
            <a:r>
              <a:rPr lang="en-US" i="1">
                <a:latin typeface="Calibri" pitchFamily="34" charset="0"/>
              </a:rPr>
              <a:t>Gayatri</a:t>
            </a:r>
            <a:r>
              <a:rPr lang="en-US">
                <a:latin typeface="Calibri" pitchFamily="34" charset="0"/>
              </a:rPr>
              <a:t> gets deprived of Brahmantva and becomes sinful.</a:t>
            </a:r>
          </a:p>
          <a:p>
            <a:endParaRPr lang="en-US">
              <a:latin typeface="Calibri" pitchFamily="34" charset="0"/>
            </a:endParaRPr>
          </a:p>
        </p:txBody>
      </p:sp>
      <p:pic>
        <p:nvPicPr>
          <p:cNvPr id="24583" name="Picture 10" descr="https://encrypted-tbn2.google.com/images?q=tbn:ANd9GcTNsAKYrEivB1tsmGRkZZQ_RtVnpiJw7Iphcd-w8Cb5f_ZOKuX7TQ"/>
          <p:cNvPicPr>
            <a:picLocks noChangeAspect="1" noChangeArrowheads="1"/>
          </p:cNvPicPr>
          <p:nvPr/>
        </p:nvPicPr>
        <p:blipFill>
          <a:blip r:embed="rId4" cstate="print"/>
          <a:srcRect l="8667" t="4167" r="9000"/>
          <a:stretch>
            <a:fillRect/>
          </a:stretch>
        </p:blipFill>
        <p:spPr bwMode="auto">
          <a:xfrm>
            <a:off x="7391400" y="2819400"/>
            <a:ext cx="1447800" cy="1752600"/>
          </a:xfrm>
          <a:prstGeom prst="rect">
            <a:avLst/>
          </a:prstGeom>
          <a:noFill/>
          <a:ln w="9525">
            <a:noFill/>
            <a:miter lim="800000"/>
            <a:headEnd/>
            <a:tailEnd/>
          </a:ln>
        </p:spPr>
      </p:pic>
      <p:sp>
        <p:nvSpPr>
          <p:cNvPr id="24584" name="TextBox 9"/>
          <p:cNvSpPr txBox="1">
            <a:spLocks noChangeArrowheads="1"/>
          </p:cNvSpPr>
          <p:nvPr/>
        </p:nvSpPr>
        <p:spPr bwMode="auto">
          <a:xfrm>
            <a:off x="457200" y="2819400"/>
            <a:ext cx="6781800" cy="1754188"/>
          </a:xfrm>
          <a:prstGeom prst="rect">
            <a:avLst/>
          </a:prstGeom>
          <a:noFill/>
          <a:ln w="9525">
            <a:noFill/>
            <a:miter lim="800000"/>
            <a:headEnd/>
            <a:tailEnd/>
          </a:ln>
        </p:spPr>
        <p:txBody>
          <a:bodyPr>
            <a:spAutoFit/>
          </a:bodyPr>
          <a:lstStyle/>
          <a:p>
            <a:r>
              <a:rPr lang="en-US" b="1">
                <a:latin typeface="Calibri" pitchFamily="34" charset="0"/>
              </a:rPr>
              <a:t>Jagat Guru Shankaracharya:</a:t>
            </a:r>
            <a:r>
              <a:rPr lang="en-US">
                <a:latin typeface="Calibri" pitchFamily="34" charset="0"/>
              </a:rPr>
              <a:t> It is beyond human competence to describe the glory of </a:t>
            </a:r>
            <a:r>
              <a:rPr lang="en-US" i="1">
                <a:latin typeface="Calibri" pitchFamily="34" charset="0"/>
              </a:rPr>
              <a:t>Gayatri</a:t>
            </a:r>
            <a:r>
              <a:rPr lang="en-US">
                <a:latin typeface="Calibri" pitchFamily="34" charset="0"/>
              </a:rPr>
              <a:t>. Nothing is more important in the world than to attain spiritual wisdom, which is inspired by </a:t>
            </a:r>
            <a:r>
              <a:rPr lang="en-US" i="1">
                <a:latin typeface="Calibri" pitchFamily="34" charset="0"/>
              </a:rPr>
              <a:t>Gayatri</a:t>
            </a:r>
            <a:r>
              <a:rPr lang="en-US">
                <a:latin typeface="Calibri" pitchFamily="34" charset="0"/>
              </a:rPr>
              <a:t> </a:t>
            </a:r>
            <a:r>
              <a:rPr lang="en-US" i="1">
                <a:latin typeface="Calibri" pitchFamily="34" charset="0"/>
              </a:rPr>
              <a:t>Sadhana. Gayatri</a:t>
            </a:r>
            <a:r>
              <a:rPr lang="en-US">
                <a:latin typeface="Calibri" pitchFamily="34" charset="0"/>
              </a:rPr>
              <a:t> is the primordial mantra. Its sadhana destroys sins and promotes virtues.</a:t>
            </a:r>
          </a:p>
          <a:p>
            <a:endParaRPr lang="en-US">
              <a:latin typeface="Calibri" pitchFamily="34" charset="0"/>
            </a:endParaRPr>
          </a:p>
        </p:txBody>
      </p:sp>
      <p:sp>
        <p:nvSpPr>
          <p:cNvPr id="24585" name="AutoShape 12" descr="data:image/jpeg;base64,/9j/4AAQSkZJRgABAQAAAQABAAD/2wCEAAkGBhQSEBQUExQUFRQWGBUWFxcUFRQUFxUUFBcVFBUUFxUXHCYeFxwkGRQUHy8gJCcpLCwsFR4xNTAqNSYrLCkBCQoKDgwOGg8PGiwkHyQsLCwsKSwsLCwsLCwsLCwsLCwpLCwsLCwsLCwsLCwsLCwsLCwsLCwsLCksLCwsLCwsLP/AABEIAQMAwgMBIgACEQEDEQH/xAAcAAABBQEBAQAAAAAAAAAAAAAFAAIDBAYBBwj/xAA7EAABAwIEBAUCBAQGAgMAAAABAAIRAwQFEiExBkFRYRMicYGRscEyodHwB1Lh8RQjQkOCkhZTFRdi/8QAGQEAAwEBAQAAAAAAAAAAAAAAAgMEAQAF/8QAJxEAAgICAgEEAgMBAQAAAAAAAAECEQMhEjEEEyJBUTJhgZHwIxT/2gAMAwEAAhEDEQA/AImU1OymkxisMYvIs9BITKasMprjGKdjUJom01KGJNapQFho0NTg1OAXYXHDQ1Oypwaux6LUr6OOwlARGzw0OBk7dEZtMLpR+EE99U+PjyfYl5YozAYnZVq3YLSP+mPlRHh5h6g9j+qP/wA0jPWiZkNXcqN1uHHD8LgfXRDq1g9u7T9kqWKUe0GpxfTKuVcLFLlSypYZD4aaWKxkTS1cYVXU1E6mrhao3MXGlJ1NQPpq+9iicxccUPCSVnIkts4HsYrDGprWqdjUJw5jVK1q41qlAWGiAT4TQnhYcdC7C6AsrxHj+Zxo0zoNHkcz/KD0TMcHN0gJzUFbCV3xA0OyU4c7YnkD91PaMkFz9XbyNtEBwuwgNkau/qtpY2AawNMwQHSvSjijjWiJ5JTewrhWbJm+PRFqdIkhw6IfQcQBoQNe0HYBELDUabNGX3G5Wmtkj7gtEnrH9Uqd/wA/9PVQX7w5hBOWTlk8teSFYhRdSLWsLdfwg7unvzWmGoY+V0rN2eLOHlfGZsRBnMOiIMvyWydJMgGAQDyRWDRPdYSx+sQeo0QW8wtzNRqEaF7I9N+a7445pU8cZjIzcTLppai+IWA/Ez3H3CGEKCcHB0yqMlJWRFqY5qnhNLUARWdTUb6atFiY5i6jin4aSsZF1ccCGtUzQmNCkahCJAngJjSngrDhwTgmhNuK+Rs7nkOp6LUm3SObrYPx/FPCpkA+d2g7Dm5ZCztiRJk+Zvv1RXEKReXvOsga9NenRMwG1J9s2npoCvVw41jj+zzcs3kkarALYFwcdoJ9o27K1c4sHvDWfhGgLexH0VG6uQy3DB+IuAk845ekoTSrOBdGhg5SOTufyl5cq6KcOFvdG5FwXs8pOkHrP6EEI7hdAtpjNuQJ9eZWRwBj3tmQAQdNfM7+y1tLNzESB/ZMg7imKnGpNFG6plwcQAS3fpOhntCs0rMVaYLhBjQ/y+ivULQNbEb79ypqbYEI0AZmpYEuZI8w0kaTH6hX79kscQ2SBp+o9EUbQEyP3KcaAhccBsJs4bLvMTr7+yI1bIOCkp040GynC7s4EnyackKvKYDjC0F7bk6hD69j5Z5jT5S8kOSoOEqYHhcIT3NhNheaWDYTHNUsLhC04r5UlLlSXHAMJ7UxPalhEgCcE0J4Cw0cCgGKXhNSRsNB09UauamVhPt7lZLFr8GQB29Fb4sVuTJfIlqkdfdkxlO4M9IUmFP/ABCdImdeu0hCKNYwIMQZ90VpTl00noI/Z7p+TIqAxYm2E7ohztS4gajQblWrG0ga81FZ2ZMSTOkac+qM2tr5+ZiN9l5mSfJ6PWxx4R2W8JeGEzvBI++q0VtieZoA+ShFGzEzGqJW9unY8k0qJMsYN2Wad+4GCZHVPNyXc1wU1L4IhPXN/Ih8V8HaVcgKU3Khc1dbTRKUloFpPZO1ynCq02wrTE+DFSQiFF4QUyUJoBl8Rtcr+xVTKtDjdGWT0QBednjUyzG7iMhLKnriSMGQkupLjDPJ4UYUgSxg8J6Y1PCw0rYk+Ge/0BWBrOzOcT1K3GMuhk9M30WHbqQrIaxone8jLVnQzOgBafDrHWenuEMwugDvp91pcPpFx207CI+FNllei/HDirH2NqS+RtqAT1C09vh0NkwD6ofh+FuzZjl3PwVoKVGBH9VuKF7aE5sn0yOjbaaKy2gBqu5gAkHKtJIkbbHhoTkzxAmseUfJA0Slq4F0FOYFvZnQmKwxRgaqYBNgqFyYlxdSTACC8ZLHDsssQtc4LK12Q5w7n6qTyV0yjC+0QwlCdC5CjKBkJJ6S0wzLVIFECpQlDRwTwo5Tg5YaUsZbLR6O+ix9Kl+X1W1xAjL8/mFjH3MP2MSdNlUn/wA1/IEI3kf8GhweiAJcdenT3Wqsq8MGo11LQOfRYnCKrQ/NUJJGhaDAA9VrLK8LsvhUSNdXEE6ep00UsvyLpR9poLN0xOx1H7CMNjmfhBMNrOM5hMaDbTqNO6v0nk65YVGOVI8/JHZPXr5fRV6VUv12B2J+yp316S8NZBPMkSG+yv2dDYklx5n7Dot5cpUjuPGNsnp0z7dT+inDE8NXSFQoUTuVjAU4JE9l30RUYcp1NVbCovbOvMKZlTRFCVaYMo2WVxNY5OTk7FHCs1fN/wAx3qtDXrho1WcvKwNR0eY7w3Ux9lP5H4j8K2RQlC4xxO4IPQ/qE5RlA2El2F1acZIJ4UYK4+okjhVKmq5nUUpwKwNHau3usdWjxXdiT1Mytk4SCFjMQAFxHcE+qfDcK/3+0YtTCuHURGfQnoZ6/mvQMGc5zc73TEeWIgRosNa31GmQ5z+giPco5h3FjBOoIfo0CNx1SN3ZXkVxpG5p0Rl00/LupHtGQ9hzQzDMYa9uYkZWjrt6ooKoeyWkahURaa0ebOLi9lSytiXlzhv9OSJeKGBPoM0UdahPZMjBxjoW5cnsG3XEjg7K2m54icwiAhN9xs9g/CG857I1WFJszElYrifG6OfIIJG7ummkDl9fRd6tfsbDCpv6DdtxDWMHylp21Gb/AKrQ4bjIfAOjl59hTg50084d1OVwn0K1lvVcIFdn/NgIE9xu380Mc/2gsnj8emafNITWqC1OgIdmB5z91LVT3LVklbokpVdVZQp9SDKu29yHeqLFkXTBnD5B/Ell4tLLMGQlhWEso0wAPXv3Kv3GphQtuBr2QyrnbCi3w4oqYlaAtzN0ggn02KHIqH5w9vIgoWEidPaGxuqZyEl1JDRpjMyhe6SuVKijlIKUShOBUbVI0LgijjGPMtgC7c7CfzWJvcQ8Ws6pTJ8xAaOcrRcY4V4nhu6S0/UfdAbGk2lUaSNGmfZU4+KjfyKkpOX6+yVuAkQ6tUDXESGGS6D9Fdw/Bnh0h4I55Z17IHa13XF0Tm1c4gF34RGw76RoilzcVKFXI99QhpafKcoLdCduo7p/HJXYh5MMX0wy+9db5nZJJmdS0x6bKthH8S306zWkuDNoJkD9EJxvFw99d7DUpsLv8lj5f5IiDv8AXmswXFzmyIMjSN9UKwfMhk/K+IL+0fU2BYiarWkAAETvKJXIEQsd/Dd58ESdgBHRbC52WY3ePYrLHjkpGKx+k5tUsZLnOEiNQBynpqsrZ8I0xVqivVHiZC4NzAS52oJM/kt/i1AlpkkemhI6SsKcNDqjm5Ik9Mx/NRqXCVnoxj6uOjFYHeMp3bRcMfVptLmljXRJMgEagCCvTGUXMoU/8D44drmZWealLLOxc7Z0bZdFcwjhqi0NIDYG/kBPytKK4awBrS6BEwIHr/RUyzc11REsXpvuwbh1dzPxaE/syPujlK6zN+/L2QbJmdrBPpr/AGRegCBqk4rWg8tPZHVdKfZAyE91Pmu226bFe5CZP2klzIJPoqNtilM1HU4IeNwfqFcv6kCN50WX4naaYbVbo5uhPVpW5JNS0biipKmadzAII56IfUb5j6/1VThnEjXoGdYKtN3Pr9NPssuzmq0NyJJ6S6jDzcu1XQVFKeFOVomapmlQgKUFYGVcboF9B0bjzD23HxK8/vbgkx+yvSTU+FgeJsNNGtI/A8eXsebf3yTsL3QvLpArC6TnVJGsbDp7Lb2NkMkuaHu6lpkdtUE4btP8yfT27dz2Wxc/Kz9EWbJukdhw0uTMnj0knQDQ6dFn7C2zOLjy2WixOXvM6fdDrVnmDep+iODqNHZIqU7Pav4eUiKAOkaeveVsS2Vk+DqgbRaNBpsFqWEo8DXGiXyU/UbIq1iHboZXwmJj55o0XKrXqlZkhEHHOSBb35NOfYfdcqXgDZKmrR7oFdWDnv5x17qOTa6K4JS7DGGEHUjdGRSlD8EsstNv9dPlFQxU4oe3ZNll7tED26LlmzzlTVtkyyGpKYl70Lb9rO3B83wFgOO8VL3+AzeYMcyeS31yd41IGnryWYwjhLLW8aqZfJMb6lBktukMxtJWwhgGGeBbNZEGJd3KeGq9ePyiOZ+gVJdVaMu9iSSSWHHmAU1MKuCrFNymLETgJhckXJi4MeChHFlLNQaInzt+6LNKixG18Sk5o3iR6jULYunZjVoEYGzK4H5RWvezMbQT20QCxrl7gOm4P0WwtsKc9nbbT0Q5NStlUWuJi8XeJA566+u6G4EPEuwBsIH6rWcT8PFlMvMSNUAwfD3UXsrASwxJ6GdQY2VEZpwZLKD5quj2DB7XK9sAQQJPcbaLQ3L3MbLRPZCeH6ge0Ojf3V6/4gpsJaPO8f6G6kH/APUfh91uJKMLbomy8pZKqyFt1VcdoUV1nbqNTG3X35FZH/7SuHXXg0bNrmh0Fxc4aDczELc/4vO0EiJHWY91jSrvZu4voF0MSZXEAwRoRsQe6KUKA0WYxzDCXeJRdkqD4f2P6q3gfEkkU6oLakbH9UqD3sbOFq4f0a+k0DZdqOhR0KkhNqElXXrR59b2NrVJU9qICiZSU7REooR3bMk9UQ1njN++SVKoDsFSxW9FLK4yQTGmsz2XRftLYZPuCI+UuWpBpXE5eGXz0EfqogkF1AEKUl2Elxh5S1WaZVWmVZaVKy5DnOXQoyU9pWGj2hTAKNrk7OuNsE3NgKdyHAeWpv2fz+d/legW9UNognRoH0WFx+uRRkb5mx8yq93itW4Y2kMxYW+bJ/rLYPhtPxKZHFKbVAyyQjGm+ijxhxL47nNYSabTy+ndZfCrGvVcQwuDTJMOA0mOZhb+04Xc41GGm1pAENA3bGsn1R/h7h0NrupFjA1gY9sNABdHON9TI916GPDGCohyZ5TdrRQ4LF7bEUzDmxMVCCQDsA5u/wAIvRqvNZzKFIU/EzOqOIJM9RPdF8NtQb24zafgLNSNI+noiNnYBtd7iNAGtBnV0iTKVPCmw4Z2rvYNwrh7IC5xzTrOkzER8o1Rw/kdIEhWKdVurZG8j3P6qa4rBjS5y2OGCFyzZJPZSbYf3UNXhqk8kubrAg82mI06Ke0xqmecDvpr0VqjfNdqDtoZBHZEoYzHLIvsFWlu+30c4vZ1O45D1CLsJkELtwA4EHpK5bDT0WLFT0ZLJy2yx4eiYVIX6KA1BBKeKAeMtmrTH8uZ35QPqm0d12u/O+fZOadVHPciqOokycE0JwWAnUkpSWnHkjXwpBVVKrdtb+IgepA+qqux6g3eqz2M/RTqDfSK+aXYXNRPa5Af/LLf+c+zXH7Lg4ytp/E7/oUXpS+gfVh9o0gKkBWfZxhbH/cj1a79FZp8VWp/3me8j6hd6cvo1ZI/aCteiHsLSJT8Csmi6Y50ZcpAHfeI2lUGcQ2//up/9gEwY7SNamab2PMkw12xjQ6dYVXjuS9rRP5EYv3G04i4ip2zajg0ueTrAMwBoPTSPdecW/8AFUkZXtewjmyCSJkBxOuklafHB4jJdEGHN6kEHQ8t159inDbqjy6m0CNCQdz2CpSolbfwaY8eOr1qbwKjHRle5rSWuykQdNpAC12B8Zvq03ePLHZiRla6YOwiOi874fz0HBjqbtYiRut7Qa5/hxSdIme+uhXnZsjT0ethxxcFyDOFXtRzfKwk6w55jfqN0YuLerVY1rnARvlG/wAp+G2ZIA/DpMD9UXbbrseKUkIy5oqWkgRZ4A1pLnS48p1j0H3RNlOIgb7lThsJUxrHTX5VUMSiSzyuXYiNT7fRPaPz+ycGqIDzJwkedBqh97cZW91ava8BAbmoZnrP2ScmRR0Ox4+WzrdlGCuF2i4Cph5Zp1irFMqi1T0asFEgWi0km5kkQB8suwwuMkk+slXKOE9kSp0Vbot2lbLKx2Px4lOy4badTPorVbAWFsRCM2ghXQ2TyUss0rLoePBKqPOr/AHNmNkLNAgr1e4sRHqsfjOF5TKqw+Ry0yDyPDUfdED0MOziVZtsOdTe1wJ0KWG3OU5T++iu3OItaExyknoVHHjcbZtcKuM9NocdhAn5CfRo5axZptrpOhG/tH5rK8OY1NYNmBp8+q9Ds7YeJTqloOfsdIMg+iqrWya1ejVYWyl4lNr2NzhgIMDsAQtHTt2cgB6LFU7RzquYh3iE5gZgNYwgAe/RailXyN1nTfnJ2gJbigrbLlzchgBiRIBjlPNSUq4dtyMIbclwY5x6+Udp391dbTlrcukkH7lcYSUtyeqlDdZTWthPWmHU1KUnOXHFDEGyUExSplfT6ElvyNPzhFripqguN0szfRedle20ehhXSY4LrVTw/EQ4ZXEB43nTN3CtytW1Zkk06ZICntUYTwjQDH50lyUlplnjlHDir1tYa7IpZ2wHlP77oxb2Y6BRNtnpKSiBaNlzhXKWG8wAjdPDgp6dpHJcoi5ZjPYg0NbrE8ljcVZnlbHiS3jzBY6uTJmI5QmQ0zW7iZW9ti3X9/KGVaxO62VzhuZklZe/w1zTIGi9DHNM8vPilHaILG4LHhwnQzoV73wVxLSuabYygMa0BpOubWST+914HbW+YxzRXC8Qq2tQPZy5HUJ1rpk0U+z6VsmjK0iSXHUnXSZIlXzb5tT3BC8+4U/iJSdTArObTeYIaT15ArZV+I6YAglxPICShYymX6Lg9kjmIEjaO3srFv8AhAO401590MtrzNAHsOiKALjmSSuZ1C8ylmAXNnUTyq9epyTKldU7i5gJM8iobDG7GVqu56IDf4gArmI3eViwuOYn5DlOolRP3M9DHFJWxuMXIeT06fdDbbHa9DVtV2X+V3nb8Hb2QB2OmJJkqv8A4p1QydAnxxuIueeMuja0f4m1djQY49Q5zZ9tVct/4g1nf7FMf83fosNbHXRX6dfLtq4rW/oCMU9s2v8A5tU/9bP+zkli/wDEHp+aSC2MqH0bS0ZqEXt6YCF2piESpOSUjpSCdJyVaqACVUdVgboHjOMwIB1ROVIXCHJgziTEQTEhZu4rbLt3XLna6qo7uugiputBG2dmbH9lyvhWaVXsrgDRaGwe0hDJuL0HFKS2YG8wd9F+ZrSd5Cip1DVMFsAbr0e5wyQYj3WNxrC3MJIMdU/Hm5afZJk8fjuPX0BL2n0W64DxYhmR7uehJ1GixtW6aGwd0y3u8pDonX4VS62RyqLtH0jgLBGbtvy9kUFcFed4PxY5mHGs5oGkNA00Cu4NxUa1AOMN5HVLlmUUNj48pbNg+5TGO5koVbXwcBlIKs1q+kDXqp3lvbGelWiepcfCHXN4A6CpmVNC52wWQ4gxkNcY256pTk2PxwRa4hxdoaYK8pxjHSXkNOh6K/i2Kvq+RkknorXDvBJJD6gk/RUR441cuxORyyPjj6+zP2uEud53iG7ohQo5xoIA2CNcTZWEUwqFHRq71HJWzY4oxdI4LeB2XWjp+wrJZ1MeysWtqNXHlt3S+Q/jfQP8F/b4SRUW0pIeaN9P9mgtakgKwbmECoXkNCbUxLuuaJo7DVfFRBWWxG6knVRXeIyd0KvLwArONsemooVev3UD37KpUrSusqbFOUaFuVlui5aPCa0QEBtKOZGrCnGkeqTkfwPxJrYarXOmiBXlkapRF9MnQInhOFbSlp07GyqqZm6/A0080cpWfueHHlzWU2ucSQDpt3XtooNFOECvL5lu0lrRO/dOjknEjeOGT4A+J4WbbDsk68xGizlviwZSFJrjDomNTJVviDiCpcUyAIb0HNW+CuBwP82qJOhAK2ko3LsYptPRuOHrcigwEEac9/dS4hiraZDAZcd+yZiOLimyGb7eiyVGqfEcXGXHn9kiWkMhHm+UglxlxOadIU6erzvHILD2mG17p/mJDVrf/jfEdr7rRYRhTWdEcclKl2Bkgvl6+gTg3BjKQkgK/iN02iw7aBFrq6AXn3GWLHVrfdZVsGL1vozl1feLUc5dp1tyqDvKO5U4Gsdd1S0qFpu9hGzkmZP73V0XEmBoENpmNE8V+X5wktWPTpBsXPf8gkhgaf5ikg4hckOtah8NmvIKpiDvMupJz7JIdAu8cqLykkmR6OZxqkoDUJJLX0cvg0GFDUeq0FCkBsOaSSjn2WR6CVNg6dEQtzBSSQoBl+u4+GsHj1QmZPVJJMXZmPplDBKQLmyP3IXoZ8tPTRJJdPsxdIDYhUIbod5Qux/G7skkllS6NLhLfKT6InmhpSSWxJsn5AjEHnKdeq8+xw+c+qSSPF2FL8AXT1JlTWWu6SSol0Trstv+4UbT90kkPwHLstN2SSSSQz//2Q=="/>
          <p:cNvSpPr>
            <a:spLocks noChangeAspect="1" noChangeArrowheads="1"/>
          </p:cNvSpPr>
          <p:nvPr/>
        </p:nvSpPr>
        <p:spPr bwMode="auto">
          <a:xfrm>
            <a:off x="155575" y="-1181100"/>
            <a:ext cx="1847850" cy="2466975"/>
          </a:xfrm>
          <a:prstGeom prst="rect">
            <a:avLst/>
          </a:prstGeom>
          <a:noFill/>
          <a:ln w="9525">
            <a:noFill/>
            <a:miter lim="800000"/>
            <a:headEnd/>
            <a:tailEnd/>
          </a:ln>
        </p:spPr>
        <p:txBody>
          <a:bodyPr/>
          <a:lstStyle/>
          <a:p>
            <a:endParaRPr lang="en-US">
              <a:latin typeface="Calibri" pitchFamily="34" charset="0"/>
            </a:endParaRPr>
          </a:p>
        </p:txBody>
      </p:sp>
      <p:sp>
        <p:nvSpPr>
          <p:cNvPr id="24586" name="AutoShape 14" descr="data:image/jpeg;base64,/9j/4AAQSkZJRgABAQAAAQABAAD/2wCEAAkGBhQSEBQUExQUFRQWGBUWFxcUFRQUFxUUFBcVFBUUFxUXHCYeFxwkGRQUHy8gJCcpLCwsFR4xNTAqNSYrLCkBCQoKDgwOGg8PGiwkHyQsLCwsKSwsLCwsLCwsLCwsLCwpLCwsLCwsLCwsLCwsLCwsLCwsLCwsLCksLCwsLCwsLP/AABEIAQMAwgMBIgACEQEDEQH/xAAcAAABBQEBAQAAAAAAAAAAAAAFAAIDBAYBBwj/xAA7EAABAwIEBAUCBAQGAgMAAAABAAIRAwQFEiExBkFRYRMicYGRscEyodHwB1Lh8RQjQkOCkhZTFRdi/8QAGQEAAwEBAQAAAAAAAAAAAAAAAgMEAQAF/8QAJxEAAgICAgEEAgMBAQAAAAAAAAECEQMhEjEEEyJBUTJhgZHwIxT/2gAMAwEAAhEDEQA/AImU1OymkxisMYvIs9BITKasMprjGKdjUJom01KGJNapQFho0NTg1OAXYXHDQ1Oypwaux6LUr6OOwlARGzw0OBk7dEZtMLpR+EE99U+PjyfYl5YozAYnZVq3YLSP+mPlRHh5h6g9j+qP/wA0jPWiZkNXcqN1uHHD8LgfXRDq1g9u7T9kqWKUe0GpxfTKuVcLFLlSypYZD4aaWKxkTS1cYVXU1E6mrhao3MXGlJ1NQPpq+9iicxccUPCSVnIkts4HsYrDGprWqdjUJw5jVK1q41qlAWGiAT4TQnhYcdC7C6AsrxHj+Zxo0zoNHkcz/KD0TMcHN0gJzUFbCV3xA0OyU4c7YnkD91PaMkFz9XbyNtEBwuwgNkau/qtpY2AawNMwQHSvSjijjWiJ5JTewrhWbJm+PRFqdIkhw6IfQcQBoQNe0HYBELDUabNGX3G5Wmtkj7gtEnrH9Uqd/wA/9PVQX7w5hBOWTlk8teSFYhRdSLWsLdfwg7unvzWmGoY+V0rN2eLOHlfGZsRBnMOiIMvyWydJMgGAQDyRWDRPdYSx+sQeo0QW8wtzNRqEaF7I9N+a7445pU8cZjIzcTLppai+IWA/Ez3H3CGEKCcHB0yqMlJWRFqY5qnhNLUARWdTUb6atFiY5i6jin4aSsZF1ccCGtUzQmNCkahCJAngJjSngrDhwTgmhNuK+Rs7nkOp6LUm3SObrYPx/FPCpkA+d2g7Dm5ZCztiRJk+Zvv1RXEKReXvOsga9NenRMwG1J9s2npoCvVw41jj+zzcs3kkarALYFwcdoJ9o27K1c4sHvDWfhGgLexH0VG6uQy3DB+IuAk845ekoTSrOBdGhg5SOTufyl5cq6KcOFvdG5FwXs8pOkHrP6EEI7hdAtpjNuQJ9eZWRwBj3tmQAQdNfM7+y1tLNzESB/ZMg7imKnGpNFG6plwcQAS3fpOhntCs0rMVaYLhBjQ/y+ivULQNbEb79ypqbYEI0AZmpYEuZI8w0kaTH6hX79kscQ2SBp+o9EUbQEyP3KcaAhccBsJs4bLvMTr7+yI1bIOCkp040GynC7s4EnyackKvKYDjC0F7bk6hD69j5Z5jT5S8kOSoOEqYHhcIT3NhNheaWDYTHNUsLhC04r5UlLlSXHAMJ7UxPalhEgCcE0J4Cw0cCgGKXhNSRsNB09UauamVhPt7lZLFr8GQB29Fb4sVuTJfIlqkdfdkxlO4M9IUmFP/ABCdImdeu0hCKNYwIMQZ90VpTl00noI/Z7p+TIqAxYm2E7ohztS4gajQblWrG0ga81FZ2ZMSTOkac+qM2tr5+ZiN9l5mSfJ6PWxx4R2W8JeGEzvBI++q0VtieZoA+ShFGzEzGqJW9unY8k0qJMsYN2Wad+4GCZHVPNyXc1wU1L4IhPXN/Ih8V8HaVcgKU3Khc1dbTRKUloFpPZO1ynCq02wrTE+DFSQiFF4QUyUJoBl8Rtcr+xVTKtDjdGWT0QBednjUyzG7iMhLKnriSMGQkupLjDPJ4UYUgSxg8J6Y1PCw0rYk+Ge/0BWBrOzOcT1K3GMuhk9M30WHbqQrIaxone8jLVnQzOgBafDrHWenuEMwugDvp91pcPpFx207CI+FNllei/HDirH2NqS+RtqAT1C09vh0NkwD6ofh+FuzZjl3PwVoKVGBH9VuKF7aE5sn0yOjbaaKy2gBqu5gAkHKtJIkbbHhoTkzxAmseUfJA0Slq4F0FOYFvZnQmKwxRgaqYBNgqFyYlxdSTACC8ZLHDsssQtc4LK12Q5w7n6qTyV0yjC+0QwlCdC5CjKBkJJ6S0wzLVIFECpQlDRwTwo5Tg5YaUsZbLR6O+ix9Kl+X1W1xAjL8/mFjH3MP2MSdNlUn/wA1/IEI3kf8GhweiAJcdenT3Wqsq8MGo11LQOfRYnCKrQ/NUJJGhaDAA9VrLK8LsvhUSNdXEE6ep00UsvyLpR9poLN0xOx1H7CMNjmfhBMNrOM5hMaDbTqNO6v0nk65YVGOVI8/JHZPXr5fRV6VUv12B2J+yp316S8NZBPMkSG+yv2dDYklx5n7Dot5cpUjuPGNsnp0z7dT+inDE8NXSFQoUTuVjAU4JE9l30RUYcp1NVbCovbOvMKZlTRFCVaYMo2WVxNY5OTk7FHCs1fN/wAx3qtDXrho1WcvKwNR0eY7w3Ux9lP5H4j8K2RQlC4xxO4IPQ/qE5RlA2El2F1acZIJ4UYK4+okjhVKmq5nUUpwKwNHau3usdWjxXdiT1Mytk4SCFjMQAFxHcE+qfDcK/3+0YtTCuHURGfQnoZ6/mvQMGc5zc73TEeWIgRosNa31GmQ5z+giPco5h3FjBOoIfo0CNx1SN3ZXkVxpG5p0Rl00/LupHtGQ9hzQzDMYa9uYkZWjrt6ooKoeyWkahURaa0ebOLi9lSytiXlzhv9OSJeKGBPoM0UdahPZMjBxjoW5cnsG3XEjg7K2m54icwiAhN9xs9g/CG857I1WFJszElYrifG6OfIIJG7ummkDl9fRd6tfsbDCpv6DdtxDWMHylp21Gb/AKrQ4bjIfAOjl59hTg50084d1OVwn0K1lvVcIFdn/NgIE9xu380Mc/2gsnj8emafNITWqC1OgIdmB5z91LVT3LVklbokpVdVZQp9SDKu29yHeqLFkXTBnD5B/Ell4tLLMGQlhWEso0wAPXv3Kv3GphQtuBr2QyrnbCi3w4oqYlaAtzN0ggn02KHIqH5w9vIgoWEidPaGxuqZyEl1JDRpjMyhe6SuVKijlIKUShOBUbVI0LgijjGPMtgC7c7CfzWJvcQ8Ws6pTJ8xAaOcrRcY4V4nhu6S0/UfdAbGk2lUaSNGmfZU4+KjfyKkpOX6+yVuAkQ6tUDXESGGS6D9Fdw/Bnh0h4I55Z17IHa13XF0Tm1c4gF34RGw76RoilzcVKFXI99QhpafKcoLdCduo7p/HJXYh5MMX0wy+9db5nZJJmdS0x6bKthH8S306zWkuDNoJkD9EJxvFw99d7DUpsLv8lj5f5IiDv8AXmswXFzmyIMjSN9UKwfMhk/K+IL+0fU2BYiarWkAAETvKJXIEQsd/Dd58ESdgBHRbC52WY3ePYrLHjkpGKx+k5tUsZLnOEiNQBynpqsrZ8I0xVqivVHiZC4NzAS52oJM/kt/i1AlpkkemhI6SsKcNDqjm5Ik9Mx/NRqXCVnoxj6uOjFYHeMp3bRcMfVptLmljXRJMgEagCCvTGUXMoU/8D44drmZWealLLOxc7Z0bZdFcwjhqi0NIDYG/kBPytKK4awBrS6BEwIHr/RUyzc11REsXpvuwbh1dzPxaE/syPujlK6zN+/L2QbJmdrBPpr/AGRegCBqk4rWg8tPZHVdKfZAyE91Pmu226bFe5CZP2klzIJPoqNtilM1HU4IeNwfqFcv6kCN50WX4naaYbVbo5uhPVpW5JNS0biipKmadzAII56IfUb5j6/1VThnEjXoGdYKtN3Pr9NPssuzmq0NyJJ6S6jDzcu1XQVFKeFOVomapmlQgKUFYGVcboF9B0bjzD23HxK8/vbgkx+yvSTU+FgeJsNNGtI/A8eXsebf3yTsL3QvLpArC6TnVJGsbDp7Lb2NkMkuaHu6lpkdtUE4btP8yfT27dz2Wxc/Kz9EWbJukdhw0uTMnj0knQDQ6dFn7C2zOLjy2WixOXvM6fdDrVnmDep+iODqNHZIqU7Pav4eUiKAOkaeveVsS2Vk+DqgbRaNBpsFqWEo8DXGiXyU/UbIq1iHboZXwmJj55o0XKrXqlZkhEHHOSBb35NOfYfdcqXgDZKmrR7oFdWDnv5x17qOTa6K4JS7DGGEHUjdGRSlD8EsstNv9dPlFQxU4oe3ZNll7tED26LlmzzlTVtkyyGpKYl70Lb9rO3B83wFgOO8VL3+AzeYMcyeS31yd41IGnryWYwjhLLW8aqZfJMb6lBktukMxtJWwhgGGeBbNZEGJd3KeGq9ePyiOZ+gVJdVaMu9iSSSWHHmAU1MKuCrFNymLETgJhckXJi4MeChHFlLNQaInzt+6LNKixG18Sk5o3iR6jULYunZjVoEYGzK4H5RWvezMbQT20QCxrl7gOm4P0WwtsKc9nbbT0Q5NStlUWuJi8XeJA566+u6G4EPEuwBsIH6rWcT8PFlMvMSNUAwfD3UXsrASwxJ6GdQY2VEZpwZLKD5quj2DB7XK9sAQQJPcbaLQ3L3MbLRPZCeH6ge0Ojf3V6/4gpsJaPO8f6G6kH/APUfh91uJKMLbomy8pZKqyFt1VcdoUV1nbqNTG3X35FZH/7SuHXXg0bNrmh0Fxc4aDczELc/4vO0EiJHWY91jSrvZu4voF0MSZXEAwRoRsQe6KUKA0WYxzDCXeJRdkqD4f2P6q3gfEkkU6oLakbH9UqD3sbOFq4f0a+k0DZdqOhR0KkhNqElXXrR59b2NrVJU9qICiZSU7REooR3bMk9UQ1njN++SVKoDsFSxW9FLK4yQTGmsz2XRftLYZPuCI+UuWpBpXE5eGXz0EfqogkF1AEKUl2Elxh5S1WaZVWmVZaVKy5DnOXQoyU9pWGj2hTAKNrk7OuNsE3NgKdyHAeWpv2fz+d/legW9UNognRoH0WFx+uRRkb5mx8yq93itW4Y2kMxYW+bJ/rLYPhtPxKZHFKbVAyyQjGm+ijxhxL47nNYSabTy+ndZfCrGvVcQwuDTJMOA0mOZhb+04Xc41GGm1pAENA3bGsn1R/h7h0NrupFjA1gY9sNABdHON9TI916GPDGCohyZ5TdrRQ4LF7bEUzDmxMVCCQDsA5u/wAIvRqvNZzKFIU/EzOqOIJM9RPdF8NtQb24zafgLNSNI+noiNnYBtd7iNAGtBnV0iTKVPCmw4Z2rvYNwrh7IC5xzTrOkzER8o1Rw/kdIEhWKdVurZG8j3P6qa4rBjS5y2OGCFyzZJPZSbYf3UNXhqk8kubrAg82mI06Ke0xqmecDvpr0VqjfNdqDtoZBHZEoYzHLIvsFWlu+30c4vZ1O45D1CLsJkELtwA4EHpK5bDT0WLFT0ZLJy2yx4eiYVIX6KA1BBKeKAeMtmrTH8uZ35QPqm0d12u/O+fZOadVHPciqOokycE0JwWAnUkpSWnHkjXwpBVVKrdtb+IgepA+qqux6g3eqz2M/RTqDfSK+aXYXNRPa5Af/LLf+c+zXH7Lg4ytp/E7/oUXpS+gfVh9o0gKkBWfZxhbH/cj1a79FZp8VWp/3me8j6hd6cvo1ZI/aCteiHsLSJT8Csmi6Y50ZcpAHfeI2lUGcQ2//up/9gEwY7SNamab2PMkw12xjQ6dYVXjuS9rRP5EYv3G04i4ip2zajg0ueTrAMwBoPTSPdecW/8AFUkZXtewjmyCSJkBxOuklafHB4jJdEGHN6kEHQ8t159inDbqjy6m0CNCQdz2CpSolbfwaY8eOr1qbwKjHRle5rSWuykQdNpAC12B8Zvq03ePLHZiRla6YOwiOi874fz0HBjqbtYiRut7Qa5/hxSdIme+uhXnZsjT0ethxxcFyDOFXtRzfKwk6w55jfqN0YuLerVY1rnARvlG/wAp+G2ZIA/DpMD9UXbbrseKUkIy5oqWkgRZ4A1pLnS48p1j0H3RNlOIgb7lThsJUxrHTX5VUMSiSzyuXYiNT7fRPaPz+ycGqIDzJwkedBqh97cZW91ava8BAbmoZnrP2ScmRR0Ox4+WzrdlGCuF2i4Cph5Zp1irFMqi1T0asFEgWi0km5kkQB8suwwuMkk+slXKOE9kSp0Vbot2lbLKx2Px4lOy4badTPorVbAWFsRCM2ghXQ2TyUss0rLoePBKqPOr/AHNmNkLNAgr1e4sRHqsfjOF5TKqw+Ry0yDyPDUfdED0MOziVZtsOdTe1wJ0KWG3OU5T++iu3OItaExyknoVHHjcbZtcKuM9NocdhAn5CfRo5axZptrpOhG/tH5rK8OY1NYNmBp8+q9Ds7YeJTqloOfsdIMg+iqrWya1ejVYWyl4lNr2NzhgIMDsAQtHTt2cgB6LFU7RzquYh3iE5gZgNYwgAe/RailXyN1nTfnJ2gJbigrbLlzchgBiRIBjlPNSUq4dtyMIbclwY5x6+Udp391dbTlrcukkH7lcYSUtyeqlDdZTWthPWmHU1KUnOXHFDEGyUExSplfT6ElvyNPzhFripqguN0szfRedle20ehhXSY4LrVTw/EQ4ZXEB43nTN3CtytW1Zkk06ZICntUYTwjQDH50lyUlplnjlHDir1tYa7IpZ2wHlP77oxb2Y6BRNtnpKSiBaNlzhXKWG8wAjdPDgp6dpHJcoi5ZjPYg0NbrE8ljcVZnlbHiS3jzBY6uTJmI5QmQ0zW7iZW9ti3X9/KGVaxO62VzhuZklZe/w1zTIGi9DHNM8vPilHaILG4LHhwnQzoV73wVxLSuabYygMa0BpOubWST+914HbW+YxzRXC8Qq2tQPZy5HUJ1rpk0U+z6VsmjK0iSXHUnXSZIlXzb5tT3BC8+4U/iJSdTArObTeYIaT15ArZV+I6YAglxPICShYymX6Lg9kjmIEjaO3srFv8AhAO401590MtrzNAHsOiKALjmSSuZ1C8ylmAXNnUTyq9epyTKldU7i5gJM8iobDG7GVqu56IDf4gArmI3eViwuOYn5DlOolRP3M9DHFJWxuMXIeT06fdDbbHa9DVtV2X+V3nb8Hb2QB2OmJJkqv8A4p1QydAnxxuIueeMuja0f4m1djQY49Q5zZ9tVct/4g1nf7FMf83fosNbHXRX6dfLtq4rW/oCMU9s2v8A5tU/9bP+zkli/wDEHp+aSC2MqH0bS0ZqEXt6YCF2piESpOSUjpSCdJyVaqACVUdVgboHjOMwIB1ROVIXCHJgziTEQTEhZu4rbLt3XLna6qo7uugiputBG2dmbH9lyvhWaVXsrgDRaGwe0hDJuL0HFKS2YG8wd9F+ZrSd5Cip1DVMFsAbr0e5wyQYj3WNxrC3MJIMdU/Hm5afZJk8fjuPX0BL2n0W64DxYhmR7uehJ1GixtW6aGwd0y3u8pDonX4VS62RyqLtH0jgLBGbtvy9kUFcFed4PxY5mHGs5oGkNA00Cu4NxUa1AOMN5HVLlmUUNj48pbNg+5TGO5koVbXwcBlIKs1q+kDXqp3lvbGelWiepcfCHXN4A6CpmVNC52wWQ4gxkNcY256pTk2PxwRa4hxdoaYK8pxjHSXkNOh6K/i2Kvq+RkknorXDvBJJD6gk/RUR441cuxORyyPjj6+zP2uEud53iG7ohQo5xoIA2CNcTZWEUwqFHRq71HJWzY4oxdI4LeB2XWjp+wrJZ1MeysWtqNXHlt3S+Q/jfQP8F/b4SRUW0pIeaN9P9mgtakgKwbmECoXkNCbUxLuuaJo7DVfFRBWWxG6knVRXeIyd0KvLwArONsemooVev3UD37KpUrSusqbFOUaFuVlui5aPCa0QEBtKOZGrCnGkeqTkfwPxJrYarXOmiBXlkapRF9MnQInhOFbSlp07GyqqZm6/A0080cpWfueHHlzWU2ucSQDpt3XtooNFOECvL5lu0lrRO/dOjknEjeOGT4A+J4WbbDsk68xGizlviwZSFJrjDomNTJVviDiCpcUyAIb0HNW+CuBwP82qJOhAK2ko3LsYptPRuOHrcigwEEac9/dS4hiraZDAZcd+yZiOLimyGb7eiyVGqfEcXGXHn9kiWkMhHm+UglxlxOadIU6erzvHILD2mG17p/mJDVrf/jfEdr7rRYRhTWdEcclKl2Bkgvl6+gTg3BjKQkgK/iN02iw7aBFrq6AXn3GWLHVrfdZVsGL1vozl1feLUc5dp1tyqDvKO5U4Gsdd1S0qFpu9hGzkmZP73V0XEmBoENpmNE8V+X5wktWPTpBsXPf8gkhgaf5ikg4hckOtah8NmvIKpiDvMupJz7JIdAu8cqLykkmR6OZxqkoDUJJLX0cvg0GFDUeq0FCkBsOaSSjn2WR6CVNg6dEQtzBSSQoBl+u4+GsHj1QmZPVJJMXZmPplDBKQLmyP3IXoZ8tPTRJJdPsxdIDYhUIbod5Qux/G7skkllS6NLhLfKT6InmhpSSWxJsn5AjEHnKdeq8+xw+c+qSSPF2FL8AXT1JlTWWu6SSol0Trstv+4UbT90kkPwHLstN2SSSSQz//2Q=="/>
          <p:cNvSpPr>
            <a:spLocks noChangeAspect="1" noChangeArrowheads="1"/>
          </p:cNvSpPr>
          <p:nvPr/>
        </p:nvSpPr>
        <p:spPr bwMode="auto">
          <a:xfrm>
            <a:off x="155575" y="-1181100"/>
            <a:ext cx="1847850" cy="2466975"/>
          </a:xfrm>
          <a:prstGeom prst="rect">
            <a:avLst/>
          </a:prstGeom>
          <a:noFill/>
          <a:ln w="9525">
            <a:noFill/>
            <a:miter lim="800000"/>
            <a:headEnd/>
            <a:tailEnd/>
          </a:ln>
        </p:spPr>
        <p:txBody>
          <a:bodyPr/>
          <a:lstStyle/>
          <a:p>
            <a:endParaRPr lang="en-US">
              <a:latin typeface="Calibri" pitchFamily="34" charset="0"/>
            </a:endParaRPr>
          </a:p>
        </p:txBody>
      </p:sp>
      <p:sp>
        <p:nvSpPr>
          <p:cNvPr id="24587" name="AutoShape 16" descr="data:image/jpeg;base64,/9j/4AAQSkZJRgABAQAAAQABAAD/2wBDAAkGBwgHBgkIBwgKCgkLDRYPDQwMDRsUFRAWIB0iIiAdHx8kKDQsJCYxJx8fLT0tMTU3Ojo6Iys/RD84QzQ5Ojf/2wBDAQoKCg0MDRoPDxo3JR8lNzc3Nzc3Nzc3Nzc3Nzc3Nzc3Nzc3Nzc3Nzc3Nzc3Nzc3Nzc3Nzc3Nzc3Nzc3Nzc3Nzf/wAARCAEBAMQDASIAAhEBAxEB/8QAGwAAAQUBAQAAAAAAAAAAAAAABAACAwUGAQf/xAAyEAABBAEDAwMDAwQDAAMAAAABAAIDEQQSITEFQVETImEGMnEUI5EzQlKBFaGxNILB/8QAGQEAAwEBAQAAAAAAAAAAAAAAAgMEAQAF/8QAJBEAAgIDAQABBQEBAQAAAAAAAAECEQMhMRJBBBMiMlEUUnH/2gAMAwEAAhEDEQA/ANszKkkf75H2O5KUr3O5e7+eUKA8CwLUcz3UN7K9LSXBlEss72u2c78WopMh2gCN1A8qEkVZJtQvf2af9IJSSColMktbyONfKc1zqG7iSPKgDux8qTc2A6kCSOOhz22C51/BTNTiN3Gk0XdndcEjRZrhDSOOl1kgm0gdwAUMcnnQRaJw7kc0lpHm1nltnNhBurBO/cpg1VsfyjTHGTVGlM3p7HgkGiU142Z7RVuN8k0Fx0ro27bg7BWcnStQ9slJh6ZKGbN1Vwg+1IL0ireXl4LdzW6k1tLaPNd010L45XGQltpr2B51G9tktpoKzocGk7agoXyEAnsnl4bfnhCyOLjSxGE8MocLFDdcnmvYV+UE8FosGvKWrblajSTcu3TtRoEnY9kO2Sj3PgLjnl24PB8rUzKCC8gEB2xSZJpd5QZe693fCRcG8G11nUEula4kk0UkIZW3wEl3o60bBj+dtkLK0teaRDANOqlHMdx5VUtoxLYMNRHyoZASCQODuiiadsFA8nVR7pUjSCMgG3H+UQHgj2qAtsjvRXJpfTBdsKQKVGND3y+mHl1bBVM+VJK8tj4+EDm5zsichriO1BWfQ8UljnuF18IU/bpHWHdMwhI0F933Ku8DE+5zxV7BT4GM2OIFwG43KMgdEZCA7YKuMVFC27IBC1rdICl9N2n2ij5RDWsMgq0/K9jPbyt9boFIrg57G3IQ0XtuiIn3GfcCop/3YwwAFwPhCzh8DBtwdxfC02iaTGGTd0q7Lwiw1GCQCrKWURY/qjs0HZSY5dkRhxaKItDKKl05NozOYzTX9ppBOYQPlaDquKXPLtPsHJVBmSabAI/0pZR8uhydg0jwTQJ+VG86Tpv/AEuahz3TJjr45PdKcgh5JbVfldDiOeCogeATdKVo7njstizBxDRvymOIPBXXtoDe1A802vCKTOZG94DiNkkw2dyEkqxRuw0Gg41+E58Aa5vuJFWVJ6Z1/aD/APijm1A0SruIMHlLO5JPlCTbt9vIKIkaR7r3Q8pbR3q0ubsJIFldVlzqA5Kos7MknnETCfTB/lWee/VcLDdoWTCbjhrHfc4atQ8pLTfAWisx2x/qyZNh2Ww6C2r3BY7ssnlx/uMkJ5Pu+FfdMy/RaAyjvsO63C1F7OSsvusdRGNEIGOAdVn8Kp6f1n0vc4l2t1fhVvW5ZJ5fUoggUUDjscCK23tJzfVNT0PhhtHpmDlCVoc0fFqeTXKGgE3e6oOl9VjjxwJKBaOKRUvXI9QMG/mwrFljVtiXilekXLYgHaiOQmT4we8OoEEUVTu687TQjFn5XG9beXtuiB5WL6iN9OeGZcyYTXxlpbtVUmY8YiAZtyof+ZaWN4Fne0ZjTRTRh+1kolkTFuEorY3Kia+IjyKpYnq/T5IJC4g6V6EGAX4Krur4bZ4CKFrnUlQMZUzzmVhDQbpRVp5KsMuHRK5sjao/ygngAnZSTjTKOjW1e5TybNBRMADjq4T2t2JA/wBrIyOoT3gNUN6iflJ4dfG3e0zwucgDtAbEBJcJBPKSHQNHol0R8cgqGYtcDyB32ScTVgX3KikyDTv8T8K9vQaRA+tWkIbKexsRtmpwXHykP19ghJJnvmoG2pV2ECMjqYvfsHf9IXqGXpkY0us3RC71LLDXUCQ5vFqimyHyya3c+UjJP4RnAyedup0bjZuwVNHl+iB6RqS+fCqm2XWUbBC5zge9qaTaG41ZZOc7Ipzj+T5RMMY2A7qLDheZdJBI8K+g6YSA921ja0mKlJ2VqkgBkFW4kn4Ckiie4lsbHV8q3hxDXt0/kKd2OQPu3O2yZ5lIy0ivGI7QAauuApDgD2uI7d0eYoYgNILnV3Kjkc6g0cI/KSpmWV0uM0A3Yv5RvSjJBMxhdbCmTtJbbme3gUnQl0crA06gmYlUrF5FaNZG7ULB2SlFtqlFjn9ppHdPc8XSurZ5rVMxX1Ji+m8zbjdZ5+5Pjyt79Q4oyMV5HYXSwM7HNJbfCVn1sfjdojBDuE5vtG5O64xoa0drS9Qaq8KeOgmKW3DYqLTt+FI5xryh3b7NPO9LmY2L3DYBJMdJRogpIaAN4JC72g+0nlRSnYtJ1BRteWjmlyWTU2gNyrPWhlEUrWUezUBBIWOkIYSOyIke4sedNoeBr5WSNGxPhAczPdakdJlb7UEC0WUR1KMsy3tJujyoGiipZGroXjQahbuFa4cBcdEYQOG32an7AdlcdMlEbvt58BSuVyplcI6sPwsWRhBoDzavoQ0MaH6arZUjXOcQdTqJ4pWkTWsA2kIHak+MvhBSjoMIEbaaBSgkn0n3UpJCCwHTpFdyq/d73EN1EHbwmtvgEUTh5cHEEKN7Q6qkp9bJ4xidL5Due3ZFxt9x1RgCtisUL6c5UASRSNj1B3A5TY3gaXOJBHcImWIkktkFd22gJo3nZh077DyuqjumqwpBJCK3RQAcFR/T+X6sTmuFFpohXjHAgu3VsX6imefmi4yBM0XE5tXsvM886MmRpNCza9SySPTNBeb/AFNAGZryG87rMyvHZ2NlUJuQE+yTX/iFYHB1i6HKIH+Xn5UKbGjZHke1vHlDl5DrINqeb27kWomjU2iRQ7rm9mHQ5le47pKOm9+UllmUbBjiTfI4pTFji6gduwXIA2MAOF14SkkAcaNFW0qDGyNc2NzR/wCKvxhJrc0cqyLj23BQ7Gtie9xJsrl0xmV6vHpyCQb7WhIg0utxOytuuw177ocqoiILt+FJkVNhRLDFkYZLk+3s3yrWKWTSPSYGNJ2PdU+KwXrO5HAV/wBPZ7onSVvtRU+rK4WTYzJnZAPqOLRyr7H1GtbnkKHEx4wbc4bnZrVZiFtCrIT8cH06cgHMb6umJoIZfusojHwgGAG9I4aiRA1rtRF9gF2YubEWjZ1bKlY92xTnqkBZefh44AmeGm9ghJOt4bGlzXk7cHugM/C1z63NJ7knsqnOhgcBqkIY3gDukTy7CUdB7+swzyU2N3P3dkXFMx7fuu+LWehzIGHR6bmtHekY2YAB0J1NCWp/0Yotl1i5H6XMDq2fsfytRi5Gto3G4WMjImiaT9w3tXHTs9rZWRuPPCrwZFxk2fHezROOppBWI+sMdwyGvaKaRytpqsXwsh9ZTH2sjaXu7bJ+XUHZNjX5GQkbpcRZoJDeieObVlidFkyIDLPKQ6+AeEHkY/6eX0y4kDhefV7HuLRBIXcOFjyoSNyeylkPYhQkitIQNgUNd7jYCS5+Ckusw3Y5FcFDzAeobtTxubVcFRyuY00DZ8K58CQg3SNQs/CUDmyOcC2iRso/VcRRF+KTG62uDqquQui9mMpPqKZlab52A8KgaaKtPqaxktPYhVNmtknJ+wClssYcqKIDVe3ZTf8AMSWAG1XHwgcfHY6N0k7i0Dj5XGsY596tjxamcYlCnM1HS+oTh7Sz3A832Whx+qem+pSC34WAjlyYv6ThVcKGTqOXGfvIRQk1pDJSSWz1pmQ19FrtiosmdrWlwPHlZj6f6mcmFut1OHI8q3zpf2LAsUn/AHW1RkYp7K3qXVC9ro2gfJWO6hnyyP0g00dlocq5pKrQzu5C4h6XAMlk0b5HvaQx+n7VPGNythZm/NRKCLLkskAu8o6DJlx5GlzXR6uzhsUNiOyMaWQYo9rxpJc3srTOkycyKET6Q2NvtAC2ax0JxSyltBOZWjZoFboczPx5S5p4NjdCY8sgDWMoEBTzxvfHbtz8KdNrjLdNbNl0XqrM3HaHO99UQq/rznGffhZro80mNmsG9E1ytL1Qh33XqcLBV7yvJhaJYwUcgOLxowR9ve1VfULGtMU7SNxWyKkOQ/Hd6gNXQvwg8tpyOn6P7ozsFPGXwMyRtWU7ngtuu6icb7UlqN1v/tNcT4pYSPo2klE6RwJASW+WZZuGyNPG58+FFI/VIQ07HbZR+sxrb25/lMY5xfd8lWhInYHatxQHynPc7gmx5AQmXktijcXPqlSy9ec92lrPb+ULkkY2l0f9TEOfE5vFc/Kp4hbhfCOzslmTjNaBTmlAWQ3bkJUnYFVKyV3qZcwhhb+AE2KI/q2wTSen7tLnHsmQzSwuDo3FpvkIiNpyZTJPbnOO6y1FGJOb0XkeBinpjphkBkzHEAl1iQfAWfynud9wVlKGsiBA+0bBVb3F79+EEZKTtIoyRcVVln0J7mSUDS3Gh0mELJqlhej1+pC9FhewYrG7Gwsgrmx8NY0ZrIjnxw7Q0uZfBVfMJHnVtvyOKW0lgZILawEKmz8bH1HenEbhdOGuhqmVWPEKFsYUVLA50Y1aW/AUbIyL0itPBK5PlNDacTY8JHFsOv4Qtic/7W0B3Uga9uxNj4R+ANcd0KKkMQ1GhXkeVzh8nJpFQfbOztvyFf58TpcWNwkLXAe0qmyYiyRttAsrQZ8F4MTQdNhVYF+MrEZP2RnsXqszZTBlgWw/yudQyG+sHs2a4cKs67cUzXXTxsfldYHvxWPfzXBU8rWwlO7QDLJUrrO9qN0odtqTJSNRKjNdk5RIpPY/Uz5STNOrdJbQNmqB1N8prrvawomnmjSe2XY2mqWxwH1VhfE0NN77qolg9MXSusreJzu4Nquyq0NP+SVKT9HOKaBS3TEbTB9qKlc10BaBuhWDsuT0LkqdEuLFreGkbK1bGIm7NCG6e0iUA8IvMmawFg3cp8jblRZhgoxsFyJQdrsnsq+TYnalM4Oc665UUrbNNG/dOgkhWZtll0SMyOcQaoLXdOke2DeyG+e6zv0qwGTS7ut7BjRmH+2q3XRg5SbQ2LSxqypm61BCK/u7hRfrMPLDfUYQ7yU7Pk6Fi5N5czQ88gC0QIOm5uMZMJ4c2u2yNwn/AE1TjdEM2N+zcYBBHAVe7pJmcHDYVwQu/qpunZDS8l8F1v2WjxJsfJaHso2ggozdM2TcUV2JgPgha07rhi2dtuD5VxM1haQDXwqXMl9N+mIi6R5IKJkG2ASR6s2Num7cFedUtuK1101m5QPS8eSbIEk2xHGys+swCTELCaDtkzFCsbYrI/zR5pkvk6n1I6b06tvwrTKAixXD/FtBWWLhMx2uZFEGv/yPKq+t/tgRjvuSpJP00GoeItvrKKQ3yozwnSFR2nohm9nQflJNtJFQuy9ilrkkp7pG6uaPhCxAm67JF5BpLsosOjcH2Hbg7KmzQWS6TdA7I6Ob3eFF1CP1Y9bNyNyi1Zjl+II4hrmkmwU1rQyajweFC4mgpr9SIPH3N2K6gVO3YbrEZGnuiYWGR322SquJ2p7bWl6ayP0gSp8io9DFL0NbgAQlzm0q/p8OO7MkZkvDAQaJR3Vc32iKDd3BpVmH03IzsrQfafLtluOLMzTSOQZk3Ts9xZUjAa24IWtHU5eodMIxT6bu5PZF9P8ApfGgxC/IjLiKF2rdnRMeOGomUCOOysjgkIjkS6YfJ6DJl5EZaXvafvdS0UfTZooGwY0ehoC1OPhMjjYAANlMIWs43TFgilTYH3knaRj3dMnkYY5RqHgoKLEzOmTEsDnwjc12W8bA1xJqimvxRpNgG1n+aH9C/wBD+TNS5HqQgtIBrlCR436mQk8jlXGX0m3HQ3QPAXMTp7oZA9xojt5S/wDPNzp8Gfdj50SYsPpxN1CtlB1gn9NqYCa5CsnNPJ8cKj+pJzi4D3tPilbOKjjZOpflZRt1hhlkJs+TwFmurZnr5J0/a3YFTZfVZZmaRsO6qpTZXlQjQ3Nl9KkMcbTbXSU1ORE2IpLiS0EsWPBG1hdc8E0NyEI1+1FOa7eyUuhvoLb23U8bhw7cIFjxaID9XDt0IaBc+ERyamCmuTcUgv09iEbkN9WAgmyB2VbEdMrTxRRraBf4yskbcch+CrfFyn+mxjOXGhaG/S+uXzNHtpHdF6eZ8iMS7NDwCglH3RTjbgmXeD0U/tucwEudZJ5Whdh40FRHS17wCPlTyBmHjh4F6G3S85651/Ky8yxcbWH2+VbUcS5sCU76emSZsAw3s1UQ3goHE+psUwhkx06TQvuvNz1fLfTfUJ+Si8ZmTkhpc5vtNjZKn9S1xBY8akekSdX1NBA9v9pJUDvqOONrmvc3VW26zeNh5WQAJckBo/tJRcXRYnSEEF7j3WrLOS0hjxQXSTD+osv9Vs7WwnZoWows2TKj1SRmMj/tVvTujwY1v0AO7WrOFh1aOB8J+KEquTEZPPwEySDSQQhWgk77IgxkA72mOaAb4tOi0hKZFK06djusd9b5AjxGw6t3Fa3LeGCwbAXmX1Tn/qs4t5a3ZLzyqH/pqKJ76FNURdac+hso1CkBJsS4uriIASSSS447a6Cmrq42x4cQbtTRPvYlDhd1DshaCUg5j9JrkIWZmmTUBYO+yTXFzuVM09kO0M1IJwZ3aWxHZrnBaCKQiVjmUA14tZokFu2xHFI7pmab9J5sk733RwkMTN1NkjIxXxjc6f5WJy8VrpSz0wZD2K0mHkCRmltDbdD5uE31GvbtvuU7InNGqing+lcuXeGiaugrjo/0/wBQa4iVlaStD0rVBi+pzpbyrjCzI54xI2t1q+ni0mzPuOHCtxeiva6yNjzat48SOJgIADvITpZtI2NWh2SyF3ushNjiS2BLJKRMWteK22XYxZrhRNNvu6UxdRaRwmNC2SOBooOSRweBWwRT3+3hByOGl7jxS6JsTK/VnXRia4WH3uHZeeTSukeXON2bVt9UvL+qSC9h3VKRQUWSblLZsjjimkrpXEIpnEkklxgkkklxwl0CzsuLrTRtccdII5TU95BOyYuNY4GipGuPZRBPZysYUWTxu23KnicwPa51Cu6HtrRage8uPwgUbYxyo1XSctrZCATvwtHIwTQs7C91jugzR6C11F44BW26TU0Pzarxb0w71YfisIxfSBptblEYYbA7TVD/ANSxi0mj2RAja46q/AVdJAtjtpHUTwlG5xkcyqaO6fGxrXAHkqYMp1gLGwGxrIgKPKkFGiRwnf2KJ7yAdOyDoPTkz/CpOsZWiJzWuqxurKacgeNlleqOe8St7uvdKy5POkUY8etmE6jIZcqRxN+4oQnZE5kEsEhD2kWeSEM4KSxUxp4XF0riISziSS6uOOJLqS444kkkuOOriS6uOEE4Gk2rUjIXHssdBRTfCMknlcRBh0CyoDyuTs6UWukkEropA5pohbv6ZzmPh1h9vH3NWBaLNKx6Pmv6flg2dDtnIoy8uw4N1Xwer4bmyDW07FHMLR34WZ6TmNMbyx4LDvXhR5PWpBL6bCRfdV/eio2xqxt6Rq2vY6a73HZS66bZNWs90bID3W95c4+FaTyhx/8AFqnFqwXjd0EmfkA7KF8g3s1tyhBK4A2C4X25Qedk6xpDiB3QzyKKtDIYtiz80F2hpHyQqk/und1C7ScXP1/xa5jBjHUXVq8rz5ScnbK1FJEed06LLiotF1sVmc3or4bLDYC10sun2nbfZQyaZGltblB6/gE8SfTBS48sX3sIUJC2+RhscNLmghVWT0uJ16RpcmKf9JpfTP4M4uo+fpssdkUQgnRPYd2olJMnljlHo1JKkkQBxJdXQxx4C45KxqkiiMh24XDG4chTY8hidvwhb1oOMd/kFwYQ77lFjFDWbikyGdrwCCnT5I9Mj4Urcmz0IqEVor89wafTCBUszi99kqMhVQVIgyS9Ss6zY2iA3WdkMCjcIg88rJa2Hh3oO6NnSQz+k5x0OVlkStMm5rvYVGyJzJdYNUeVMzIbLkFkjzp7FKk3JUimD89Nj0LIZqpopoHfkqzdle8ndZXp3UcWB3pMJJHLirduUx8jS11pynSpjaT2WrpxHHYBBd3VfLksLnAdtyh8qeSWSh9rUNJ7Dp7uWSyN8CUUEuk/YJbyVXyudzuC1EPdbmRcDuAoZdIe9tpclaCVIljyG5DA2TZyk/p80R2VaCGOu9/KnbNTNzZS1LWzq2Fh7Xi7v4UMzmFpAG4Qr8lrT/iq7M6l7tMO5RqVoGTUQjKljaDZFqtmc2X7QuNilm9zyTZRkOJQGofyhegNsrv0pdvSStTE1pqwUl3uQH24mcaDeyPx2ixr2QcTSTsjI72NjZOmTYlWwxkEch4Q+ZiaQSBwiIp6oAb/AAnTSauRSnUpJlXlSRTtL4TtdJ75tbatTztFbEEISSPewnxp7J5Jx4MdylpsLod5UjCC4XwjehSSbORMBOkjdSMBifsnU1szS1S5Y0kOb3S3K3Q+MfKCABJETe6rWjRKUbjvNe0/kIbKBbNdcoYabRuTaUgjFiLo5ZWGqVr06WYs1OO3AQfToicQj/Io3DaWMaAao8IJvZRjWkWMHqFwPbwpJK9TU7kdlDG86qLk4aWvJq6TIukMa2KFzXTOcRwoMo3O4tUpHpk0OUNKf3HE991z4Y0ck9rbq0LPkOjZuKJ4U75WhtE0qnOnL3UP+kC26QEnSsiyMuR+wXcWB7iHELuJiukOojZXMUOlgaif/MRcYtv1IbFH6bd6XXygc/6XMh+igQoJCb2ahf48GjHSlziUk3SDzyksqwSoi5RDeEkk6ZNj4SY39QIqdJJJl0ojwEl5UL0kk2IqQK77k+PskkmPhJD9if8AuZ+VLlcD8JJJXyiv4YsPuuZvASSWL9zJfoWfTP8A4zEQzlJJKl0qhxEsH9dFM7/lJJHDgZx/3FBy/wBQpJLZcMfAKb7T+VXv/q/7SSQ4+iJlrgfYjW8f/VJJMx9GLgLkfcPyopEkkM/kEhPKSSSFHH//2Q=="/>
          <p:cNvSpPr>
            <a:spLocks noChangeAspect="1" noChangeArrowheads="1"/>
          </p:cNvSpPr>
          <p:nvPr/>
        </p:nvSpPr>
        <p:spPr bwMode="auto">
          <a:xfrm>
            <a:off x="155575" y="-1173163"/>
            <a:ext cx="1866900" cy="2447926"/>
          </a:xfrm>
          <a:prstGeom prst="rect">
            <a:avLst/>
          </a:prstGeom>
          <a:noFill/>
          <a:ln w="9525">
            <a:noFill/>
            <a:miter lim="800000"/>
            <a:headEnd/>
            <a:tailEnd/>
          </a:ln>
        </p:spPr>
        <p:txBody>
          <a:bodyPr/>
          <a:lstStyle/>
          <a:p>
            <a:endParaRPr lang="en-US">
              <a:latin typeface="Calibri" pitchFamily="34" charset="0"/>
            </a:endParaRPr>
          </a:p>
        </p:txBody>
      </p:sp>
      <p:sp>
        <p:nvSpPr>
          <p:cNvPr id="24588" name="AutoShape 18" descr="data:image/jpeg;base64,/9j/4AAQSkZJRgABAQAAAQABAAD/2wCEAAkGBhQSERQUEhQWFRUUFxcXGBgXGBQXFRcYFxUXFBUUFBUYHCYeFxojGRQUHy8gIycpLCwsFR4xNTAqNSYrLCkBCQoKBQUFDQUFDSkYEhgpKSkpKSkpKSkpKSkpKSkpKSkpKSkpKSkpKSkpKSkpKSkpKSkpKSkpKSkpKSkpKSkpKf/AABEIAPEAsAMBIgACEQEDEQH/xAAcAAABBQEBAQAAAAAAAAAAAAAFAgMEBgcBAAj/xAA9EAABAwIEBAMHAgUDAwUAAAABAAIRAyEEBRIxQVFhcQYigRMykaGxwfAH0RRCcuHxI1KCM1NiFUOSorL/xAAUAQEAAAAAAAAAAAAAAAAAAAAA/8QAFBEBAAAAAAAAAAAAAAAAAAAAAP/aAAwDAQACEQMRAD8AZ1LgKb1JQKBwFcLk37Ve1IFal3WkB0r0IF6l0pEpVO5jcoElJRXD+Hqr5gAARuYmUZZ+nriyfagO4CLdigqKZqBWjG+BcQyIh0mLcOqD4zw9iWTqovI5gT6oBLnJBcl1mFvvNLe4IUfUg6XLjnptzkjWg65yb1JLnJDqiBwlJLkjWkl6Dr3pl5Xqj/gmXPQW1pStSRpStKDhcua1wrxCBbSlF6YTGMxfsxO55IJz6gaJdYfmyn5TQ1GTLY2MWO5B+Sr2VUjUl750t33i5Ow52+avWVZbDL7ulv8ATABI7/3QGMurSwmLTHfsjNKo5pdbyiIPIRJuhuHkM0gEAgjYCDGkDvueiJ4arLC/doFhf3QImOZM/BBI/wDUY8u8gEDje4A5lSMPjw4bdwdx3QLFUfaVAGughuvTMF17DoOFkMw+a1Gkuhrmg6XEPB4334tkfNBccZldGqIqsDu8Ks5x+nmGrD/SHs3f+P7KbRzomBu1oPmIADgRLIM7/kp6jmljsDEjzAy2d7eqDJM+8IYjCyXjUyT5m3H/ACHBAnOW6VqrHtLX+Zr7GbSCsy8Z+FRQOuiCaZ9dKCpOKbJSi5NOQKNRNuqrgCSSg9r5pt7lwpJKC7yupMQlSg5pXtKUGmV54QMVn6QSeCFtIq1G3HA8hGobH8ujrKTS2bkkEehEz3/ZDcTh2+3pkEEFkW4kAeVwixm88YQHvDeFsARAEu+JnUSeQ+6MZlnzS/2dMw0EAkDeWmCJ94Xn0CGuzFtFtTQb6XMuIJ8oaA2dxsfihOF1F4MuI0lpBvZwO/UE2QXyjWNRhAMFpA94kzdkuncz5gesKxkBlFw1AERPENiBHy4c1TvDeH8nmLg8DTI2aGkODnCLnh2Vv/hIu53kJmdgIifjyQDKOHdqpOa0AVOhkAifeNx/dP5nlobDmAAPaWubbSSbgjkZE+pRw0hYgi99xfseSadi2P0gQ6dvoT2hAFy/CaaYZFidf81hsN/pyUfKsvOt7nAG+1w1oN2wOVvmra7BNG+3L9lFdhgXch5fyUEeplweLje5Av8AVCcbRGl1MjykGbbA2VlpM3F/zYKHmeXB172Fxx6D4oMG8RZM7D1XNI8pu09EFLlr36i5KX4b2jR7m/OFjtR0IFpMpAeuEoEPekuck1Smi5BouhdDYXAZTgQISgRcHYhcc/ko2YVtNIniLoGcTjtLmBp3Iv23kc1EaW1CC18AHST5tRvIc20enCULe9zzJO0W9IlFMvoudNyZgXmOaAxSxeoaW8HS2Ggk2uSTO/E/JFcFhYgm7jMmI9T8lEwuE0Bsbu47fnqrPgsu1Cd4HGefFAnCNewnTYFt+c8D8kawznuB1w60DVMAb2E2XsLgIgmevO6J4fCHlIHzQRKWEcPKON459AnWYc8d4jblsp7KMXJv6pVS87n0/CggGo9vad5m/qpFHETAPTnz5pRpgQV2nGrkgItbf82XXMkL1Mn85JTHcPy6Abj8uFWk9jhMiO8r5z8RYE0a1RhEaSRC+oC1YN+ruWGnjCQLVG6v3QUEPXC9Ie6EgOQeqOSC5eckuQaY08UoJmYCWxyBDn3/AD5KPnB/0D1IHzuT0T701mNOcOf6r87X3QAsLRk8xPDc3VowNENgb7Rew9P3QPCYeSOGxNtukK45YGggtiGiQSAb8ggn4TLnOI0tJJFzbadjPYK3YSi9rdJsTzItx33JQPC1ib7gRJgidXEfCFYsKWho8wiOHvDnJPdA9ThrbH1i3aXcV728wTtwUXG4sMGwIiZdck/+IPRQ6VZ7nEuOmQCAbvg7Qzh6wgL1K+2x7SlU6/RR8PQPEdpufUCAPiU8ZHGR2QOje4t0+6d/hgCNv35KPM7T+cV328OvPDhugJBda20JLXfEp0IOOKyz9bcL/p0nzBkjuFqhCz79Y8LqwOv/ALbwfQ2QYDUemQ5Lqu3hRnOQLc5cNRNSuoNHZUT4dZQmlO60Egn85px7SaD44fDko7TKkMcfZ1BxLbd90A3DjcHaeFiZ4AlWvJ6ri0eypU9Lf5nwAJEC7pk25bqrYJsno0y6ePGPhZWfKaQlrnxoLmgAmN+vqgsOApVQ5mpwcNIJ3LYBiDaJlFGViSSSwNF5ABO08ifgk4WsJeCdrADcxt3UwghruENcf/qgEYzEPfU0sJbABLv5jyDZmLepRnLMCBs3/wCRkk8S4c1HyvLodqN9Qkn9kvF4yo3ysbc3A2kDeCgMCnG8/wCE250C+m9hJI+KqDjiNMuqVCZJAADYB2aP5iTsgTs7qlxFcvgEHynz24Fw4DrdBpjXFw4SOI2tuOabr0iRB23aeIPJVnKM1ME0zr6aw54PJwgTa23VWLB5kKggyCeBEEH/AGlA7RrGPl+91OwlaRE7IVUqaTBt+65gcf57m426hAdcVnPj7NWYihVwrHE1nloa0AzM3k7ABXt9aRa3JA8NlbP4p9RwuTvwkC6DJMV+j1ZtLV7QGpExHlJA93VzWcVqZaSCIIMEciNwvripWEgPAg7fZfNn6l5YKGZYhjQQ0u1Af1CZHRBV0gldcm3FBoTHJ0PUIVE6190E1hUhlcDbkfoVCpvQTNMLUe8nW4NbtB+yCTQ8QGlZrTqN4gQBvvuZlOu8VYgQ6q3SJMahtwBHGRwsorMWMPRqVhDqznNYxxiGCPeANhAmO65Tzqs2m2s9pcxzg32j3EM1bSIBcWiCJjgguOT+JHNLXOhwMEmo4tI4TMRyVjwHj6nJp1CDqcYIII0nhEztZZ/SzIVKVEMdQdUqiqXta9/+mKZAZrc4wC8EkSBsqVmVcOeXNlr2uvdvlI4Ws7uEH1RlOMY9sBwJOwB2Hok5m002nS2Tc8T3idlXf0xxZcwauDYnie6s+a1y0gjhw+xQZ9n/AIpqtp+SNbpa2LFo4kEKnYrNK2GDX1g5vtGl7Rqaxzuku+nwCuec0jSDy3S01JJe4anHX7waPdbEmLWVfx2T1MboZVe57GAxAYH9BqiSgsODpVRSbWfhnACk2r7WhXpvqNa4aodTIa5wA337FGcl8TMqtmW1GOEtqBrgY5uZubzcR1AQ7w74RoUKBZVJDAAYc6GmDPmDY1EO2meadxVFgd/pDS2SZgRc79Pugs1XEB7dQO4/N0JxWJgggnoeFt7r2XUhEXJI3NvkbL1TCgEkn1+iAvlmYlzHlxkgEjqCPqkVKxe0NYWg2JkgG/G6Rk7REcDE+kgn6IbnVEVtTRLTAuLOa4TpvyKArjKNTVvq0wd7W3WXfrXlgJpYkDeGH4S2VafDPi0+0ZQqTqB0E8SZieyr/wCseJ0YOmwm76ojoGgyfmgx15TLiuvemnGUF/aE6x6jtclsKCUxNVXkE7RHa4SmlcqiRbe8fBADzJxcGkD+aROwva2x9UQyxj3MFF8mkR5myRqvJ0wLXk2Kh4amX+U2idt99u6uuDwhDGxy+MdfwIA1bK6TKRYyiA0njJnlOonkq8zAh9SCAGU7wAAJHb8Ks+YVHEwbevwQ72fm0iLmPuUGt/plRIpTFoF5uTHJXTEYTV1VO8E4kU6egRqgSBw791cKZcbyEAPMfDOsSIm9uB/ZV45R7JxlojhznjtdXnEYiBZwtzsEGxNTUSXAHew2jqeO6AbQxTRJgAjiB0vc2smKOl9RxM+U229TtcprMqBf7swIHCOsqf4dynTq56ogzcT7yAp/BagdPSw3HXoU3iadhfp1B9USFCCD9OvNQ8xNus2+aDuSsApuJ4TvvvdQs1r08PQqVXj3Y1H/AHTsO6JYFmmlHf6Sq94syN+NbSpBwbSHmfJN3RDRA5IKf+n2EdisdVxLx5abvLyLup6IL+uOPnFUqX/bp6jyl5Ww5Jk1PB4drGnysGpx2niT8F83+Nc9/isZWrHZzyG/0ts36IK9UKbKce4JBKC9hPMaozHypDHIHwuhNtKUg5gMMNb7/wA23QiZVlpVyWaWCYG525BVWoS10jjAP7q6+G8uDxe0R132gIK7mVJzZP52QnAjXi2DZo585BK0PO6FGlScX7xbr2WeU81oN8rg8VGklpAkOBvpMXBQbHkeGPtARsAARHHgeZj7o3m2Cq29k6OdunBVjwH4ko1mDzw8bsf5XyBcaXRJ+SRnGfYipSfqeMK4yG0mEuqjk+o5vDayCw08irRL3E224fDigmPrVMPJALqezhJJZe5/p6IR4MyfEYcmpVxNeqX76nu0RE2aZ/CrNi2ucIj48UDWVVqdQSwiDfhF+PZWfCbCI/e6z7/0KtSeH4Ye87/px5CYmZPufQqx5Pngc403gsqixa4QfTgR2QH8U6Ljj9voh+JZrg3jbhYnr6fNOuGp0EwTt16J5lICLWkCPXc9JQe2p2n3THr0UChWIENEyYmOCIVHwB/tmD0G/wBVmXif9T35djKlNtJtVmkOgnSWuMz3BQHf1S8VtwmBe0n/AFsQCxgHAGNTz0hfN1arKL+JfE1XHV3V6xGp0AAbNaNmt/LoLUMlAjUutJXgF0BBc6ZUhtRQGVFIaUEtp5p4OUVtSyWXIHWU9T44GZPIcXf2Vs8MZ2ylSc54IDCBe8DhPMxtG6ph3+XfjdWOhhw+m9zfN522uWh2kanxziwvZAnMPbYurqqHTZxbSglzWgCC8iwdDhbhK9kHghuuXw6pd4BDrMnSXl0gyACLcSFf2ZVSpBjzpGgPcYvLiSIdvA4nmq/h/H2DFUmnUpe1pyzzEtZpBN2uPvW1i1og7lAVy3w1T9tWYykCKGllzJuzXqGqYJcR17KTkfh9oNd4guDgGnf3BduwvO/C6D0v1BptxBfScxzHAOqN1DWw0/LV1CSHG1osZCL0fFjXYcVKYDAQSQ8hp1vcS7c3McuSCzswbJEABrm2AB3LgCZ52S61EN0tdFhczxHHnCB5Xn8OEa6gJkkNs0STud9zt0UTFU69eqXtABJIaSTAaT0ibcEFtfhgBO5kOj42B53UXM8rbVadO4BjmCePcRP+VCoYEsOp9RxLNzcSP9mkWjlayIMbGi2zXHe8WBnnY/JAxhactbqExYokWjTPDr1iB8UzQoxIEeYDr5uP2SqlQ+z2jn0g/dA1UMAkxH+d180eO8eK2OruFwHaQejRC2/x94hGEwdR5MO0lrOryfsCvmmvi9RJ4kz8bn5oFOYEw/ey9rnglU6LjcNQeZSlPuwsC26iuqHspGFry4BxsgNOxzGbnZcbntPqFJp+GRF57lScP4NaGzO6CG3PaQG6k0c1pv2cPWUjE+DORCBYvI3sKCzOxA5j4on4ezcUzUYX2eCQJ/mDbR1VJwOBLyQSZ+vopr/DXEEoNkxj/a0IifIQHGNxwdzsQbLL808Nl7i6kCXgnWAAWb6YmAS6x6WVv8M5g59PRVMCxPW2m3p9VPGEDaxE+8y/IAh0kDmJb1MoKv4c0NGipTBdtJaJ7yRt+yuWCw7HVQGsOkhv8oABO9yLX+qt2U4Og6sBUpt1tptvA4giw4S1voZR6hhqTQS1gA/8eoAMoB2V4AkcA0WgXNuZRJmGLQeHz/JXn5mKbnM0yAAWkRebH1CVjHSIEkFxJIttw67IGH3jqGt9XEX9FMfh9TuwA67g7/8AFdfhwY7z6gzCkRAt3/sgGwQ8De5I/OUJrNq4aOu/oBx5okynLyeAAA7yZQTOKWqp0G45xsCgxj9a6z3nDgkkHUY4evVZ3h8lc7ey2D9SsGHVWPIkMG3dUjMcdTY2yDmGyKjTZJg23JQXMs0piWsb6jZDcdmbn2ny8lChAqrUkykry9CDW6LLolhmfh+6mUMDHD85qZTy/ogGNwwdwH3Q3OMsDm7fnNW9mBLQTw5oLmtQGzeP4UGa4ij7F+oc4KKuzFobMp/MsBJkFU/GvLHaSbHa31QWfI8/aazYMXvbgTDRPEzyWp4TCyadUNBvpmNgDIPeWhfPmFdpdP72HK23Jbd4A8c06zGsqFrHsGlrYESDdwHq25QWjCZc51WSPMSHF8yZeTTawRazQjQrGzWtjV5QJ2IEiTzJt6FJy6nqawCACDMc77+plS69ItaXhsvJbINrzBPSyCPh6EVmN94Ft3H/AHAzqHqCPREaeG99xvL9QHKBpsmXtBLSN2GRyg2PcqcyqCEDoZft/iVysbQFF/jZdAOyVSdHmd89z2QLc+GztAQLEOv3uUSxmIkdECxmK0sc5BXvEWFFSZvIWL+JPDtRtQlgLm8uS1nNM2AKruJIcgyR9MjcEJK0DMMOw+UAHmh9PwnTMEyAeqCp0qJPZPVa7QAANvRXpvh2kxkQNuO6HVsiou2aCeMcPUIN0oZfq/ApYysDZSqLI2UkPt2lAIxuHAZHBZ/mVPzENMfmx5Srv4jzEAQORVArYiZPNAy3CBxJNrc1X84yAVAeB4fZHsK4l3opzcKH8JQZjhsviqGPF9uluKI1sAaZ1sMOkRpsdwQetwFas08OB950lpmRuOyBNwxpOPtXl0e6gtOXfqrUwwa2oDUFjrdY6482qOZJHoFdsP4ydiXNLAAxwkybmRw/OCxvMMv1+afwbBHvDmdsYxg9mSWjylx8smxOmZd62QbjlEvbrOwAj4bqVUfaeH5shWFxwbQogw0vAMWEAcP7JdTMhIaIJAk8ggluqtb6+n+UmrXIH3P2CiU3Amdz8gOnJRMTiS4/Qc+pQKxuMsQEAz3GxT34Jeb4osInhx68lSvE3iMaDJiJ7IBed5kHMN7j49kFpZi+pDWG/EofgMFWxtXyyKc3KtFTKhQaGM947ncxxlBBoUIMbniURpsi5v02HRP4fCgdJ/JSn0uXC/8AlBHcwunUbH5dE9haTRwFvh3HNSaOWzBIub3+ZjkFMo5ZF95sOv7INUYwKDmWNFPgvYrGQLFV/Ncw18dggEZriC8mTx+SD1Y79FMxlbiBCHPrb9fwoGxVgyi+W1yZhBxTkonlzCOiA06m0jzCVV8+wjSYDeysNSpY8OyThcv9ofdmUGfY/B19O3lkd0Mw1FwxFNukySARMGJnstxxvhwGjIbeyDZf4XoUKhrVXA1ItJs3pCAd4kxbjXw+mRobGmTbmeqNYHOteIDGbRLnbenJVHxdnOqsHURqN2gXurT4F8OPE1a+5AgcB6FBZ6T/AC6YgXJP7JijimMDqnBo3PRQPEecQPY0tz7zuQ7quZu5z6PsWkhpPmI3M8EAPxN43a8w0F7iTAbeVBynwjWxTg6uIbuGD7qw+GvBLQ67Z6ndaNRy9lJoAAmOUQgrGEyNmHZsBHbkqdi6vtKrncJgdla/F+P0tI1XcLKk0WENHMnf6oJ9J43vy+ym4enr6D9jAI9UOpgmBxm437Im11ouJPx5CEBGiGucdoFv7/FEC0WG0jheegQihWi2/QceFzylFcLSkX3t39OQQO4zNNQICB1sz3AHrNlBxuaGIHdQGVtSB9+ILj9uCbaYN0umzknWUbhA7gMMZki0SjtHAEHby2PdCG0C/wApJE8lYMrpFjQzVPKf3QL/AIGTJ+6KZfSa0iBsm3OA4+vVRzmbGu94H7oDGa4wMpy4/nZZ7nld1Uw0TqNucIxicaaryTJHAclzC5bL9XAbIIXhfw7qqe0e33drGFbcwxseUHSOPP0USpifZt0tsem6jkkiQJJ+PrKAVmD5MN4njuepUnCYbU5o4CZPMpjEvazcSSd4n8CLYNoA1fD90BTBEMk3t0SMbj3QTYKK0zxsDJP1CB5rjye142QA/EGM9pUN/laEOEzq/wBuw5lJr1vMeMyPpxXabzy3P+UE3Bs3Px+qfNTgJ4HlE2j4JqrWiwBiIgcLcOpTXtSHAD3j1n4oCuBJmBJJtz7KyYKnABO3LrwugOTsMzBdE9p59lYKTSQBNhEyRsbSAgzqp9kvDbLy8gm0OCfZ9vuuLyAll/vBGx7tPufuvLyCPV931Qtu64vIJuG4dyiuG2P5xXl5A3j901htv+K8vIB2J2CLUPdH9AXV5Bz/ANqp6qrZr/L6ry8gr3F3c/ZSsD/L6rq8gfqf9Q9x/wDkqHhf+sf6XfQri8gtWWe4f6W/UIsd/Q/ReXkH/9k="/>
          <p:cNvSpPr>
            <a:spLocks noChangeAspect="1" noChangeArrowheads="1"/>
          </p:cNvSpPr>
          <p:nvPr/>
        </p:nvSpPr>
        <p:spPr bwMode="auto">
          <a:xfrm>
            <a:off x="155575" y="-1096963"/>
            <a:ext cx="1676400" cy="2295526"/>
          </a:xfrm>
          <a:prstGeom prst="rect">
            <a:avLst/>
          </a:prstGeom>
          <a:noFill/>
          <a:ln w="9525">
            <a:noFill/>
            <a:miter lim="800000"/>
            <a:headEnd/>
            <a:tailEnd/>
          </a:ln>
        </p:spPr>
        <p:txBody>
          <a:bodyPr/>
          <a:lstStyle/>
          <a:p>
            <a:endParaRPr lang="en-US">
              <a:latin typeface="Calibri" pitchFamily="34" charset="0"/>
            </a:endParaRPr>
          </a:p>
        </p:txBody>
      </p:sp>
      <p:sp>
        <p:nvSpPr>
          <p:cNvPr id="24589" name="AutoShape 20" descr="data:image/jpeg;base64,/9j/4AAQSkZJRgABAQAAAQABAAD/2wCEAAkGBhQSERQUEhQWFRUUFxcXGBgXGBQXFRcYFxUXFBUUFBUYHCYeFxojGRQUHy8gIycpLCwsFR4xNTAqNSYrLCkBCQoKBQUFDQUFDSkYEhgpKSkpKSkpKSkpKSkpKSkpKSkpKSkpKSkpKSkpKSkpKSkpKSkpKSkpKSkpKSkpKSkpKf/AABEIAPEAsAMBIgACEQEDEQH/xAAcAAABBQEBAQAAAAAAAAAAAAAFAgMEBgcBAAj/xAA9EAABAwIEBAMHAgUDAwUAAAABAAIRAyEEBRIxQVFhcQYigRMykaGxwfAH0RRCcuHxI1KCM1NiFUOSorL/xAAUAQEAAAAAAAAAAAAAAAAAAAAA/8QAFBEBAAAAAAAAAAAAAAAAAAAAAP/aAAwDAQACEQMRAD8AZ1LgKb1JQKBwFcLk37Ve1IFal3WkB0r0IF6l0pEpVO5jcoElJRXD+Hqr5gAARuYmUZZ+nriyfagO4CLdigqKZqBWjG+BcQyIh0mLcOqD4zw9iWTqovI5gT6oBLnJBcl1mFvvNLe4IUfUg6XLjnptzkjWg65yb1JLnJDqiBwlJLkjWkl6Dr3pl5Xqj/gmXPQW1pStSRpStKDhcua1wrxCBbSlF6YTGMxfsxO55IJz6gaJdYfmyn5TQ1GTLY2MWO5B+Sr2VUjUl750t33i5Ow52+avWVZbDL7ulv8ATABI7/3QGMurSwmLTHfsjNKo5pdbyiIPIRJuhuHkM0gEAgjYCDGkDvueiJ4arLC/doFhf3QImOZM/BBI/wDUY8u8gEDje4A5lSMPjw4bdwdx3QLFUfaVAGughuvTMF17DoOFkMw+a1Gkuhrmg6XEPB4334tkfNBccZldGqIqsDu8Ks5x+nmGrD/SHs3f+P7KbRzomBu1oPmIADgRLIM7/kp6jmljsDEjzAy2d7eqDJM+8IYjCyXjUyT5m3H/ACHBAnOW6VqrHtLX+Zr7GbSCsy8Z+FRQOuiCaZ9dKCpOKbJSi5NOQKNRNuqrgCSSg9r5pt7lwpJKC7yupMQlSg5pXtKUGmV54QMVn6QSeCFtIq1G3HA8hGobH8ujrKTS2bkkEehEz3/ZDcTh2+3pkEEFkW4kAeVwixm88YQHvDeFsARAEu+JnUSeQ+6MZlnzS/2dMw0EAkDeWmCJ94Xn0CGuzFtFtTQb6XMuIJ8oaA2dxsfihOF1F4MuI0lpBvZwO/UE2QXyjWNRhAMFpA94kzdkuncz5gesKxkBlFw1AERPENiBHy4c1TvDeH8nmLg8DTI2aGkODnCLnh2Vv/hIu53kJmdgIifjyQDKOHdqpOa0AVOhkAifeNx/dP5nlobDmAAPaWubbSSbgjkZE+pRw0hYgi99xfseSadi2P0gQ6dvoT2hAFy/CaaYZFidf81hsN/pyUfKsvOt7nAG+1w1oN2wOVvmra7BNG+3L9lFdhgXch5fyUEeplweLje5Av8AVCcbRGl1MjykGbbA2VlpM3F/zYKHmeXB172Fxx6D4oMG8RZM7D1XNI8pu09EFLlr36i5KX4b2jR7m/OFjtR0IFpMpAeuEoEPekuck1Smi5BouhdDYXAZTgQISgRcHYhcc/ko2YVtNIniLoGcTjtLmBp3Iv23kc1EaW1CC18AHST5tRvIc20enCULe9zzJO0W9IlFMvoudNyZgXmOaAxSxeoaW8HS2Ggk2uSTO/E/JFcFhYgm7jMmI9T8lEwuE0Bsbu47fnqrPgsu1Cd4HGefFAnCNewnTYFt+c8D8kawznuB1w60DVMAb2E2XsLgIgmevO6J4fCHlIHzQRKWEcPKON459AnWYc8d4jblsp7KMXJv6pVS87n0/CggGo9vad5m/qpFHETAPTnz5pRpgQV2nGrkgItbf82XXMkL1Mn85JTHcPy6Abj8uFWk9jhMiO8r5z8RYE0a1RhEaSRC+oC1YN+ruWGnjCQLVG6v3QUEPXC9Ie6EgOQeqOSC5eckuQaY08UoJmYCWxyBDn3/AD5KPnB/0D1IHzuT0T701mNOcOf6r87X3QAsLRk8xPDc3VowNENgb7Rew9P3QPCYeSOGxNtukK45YGggtiGiQSAb8ggn4TLnOI0tJJFzbadjPYK3YSi9rdJsTzItx33JQPC1ib7gRJgidXEfCFYsKWho8wiOHvDnJPdA9ThrbH1i3aXcV728wTtwUXG4sMGwIiZdck/+IPRQ6VZ7nEuOmQCAbvg7Qzh6wgL1K+2x7SlU6/RR8PQPEdpufUCAPiU8ZHGR2QOje4t0+6d/hgCNv35KPM7T+cV328OvPDhugJBda20JLXfEp0IOOKyz9bcL/p0nzBkjuFqhCz79Y8LqwOv/ALbwfQ2QYDUemQ5Lqu3hRnOQLc5cNRNSuoNHZUT4dZQmlO60Egn85px7SaD44fDko7TKkMcfZ1BxLbd90A3DjcHaeFiZ4AlWvJ6ri0eypU9Lf5nwAJEC7pk25bqrYJsno0y6ePGPhZWfKaQlrnxoLmgAmN+vqgsOApVQ5mpwcNIJ3LYBiDaJlFGViSSSwNF5ABO08ifgk4WsJeCdrADcxt3UwghruENcf/qgEYzEPfU0sJbABLv5jyDZmLepRnLMCBs3/wCRkk8S4c1HyvLodqN9Qkn9kvF4yo3ysbc3A2kDeCgMCnG8/wCE250C+m9hJI+KqDjiNMuqVCZJAADYB2aP5iTsgTs7qlxFcvgEHynz24Fw4DrdBpjXFw4SOI2tuOabr0iRB23aeIPJVnKM1ME0zr6aw54PJwgTa23VWLB5kKggyCeBEEH/AGlA7RrGPl+91OwlaRE7IVUqaTBt+65gcf57m426hAdcVnPj7NWYihVwrHE1nloa0AzM3k7ABXt9aRa3JA8NlbP4p9RwuTvwkC6DJMV+j1ZtLV7QGpExHlJA93VzWcVqZaSCIIMEciNwvripWEgPAg7fZfNn6l5YKGZYhjQQ0u1Af1CZHRBV0gldcm3FBoTHJ0PUIVE6190E1hUhlcDbkfoVCpvQTNMLUe8nW4NbtB+yCTQ8QGlZrTqN4gQBvvuZlOu8VYgQ6q3SJMahtwBHGRwsorMWMPRqVhDqznNYxxiGCPeANhAmO65Tzqs2m2s9pcxzg32j3EM1bSIBcWiCJjgguOT+JHNLXOhwMEmo4tI4TMRyVjwHj6nJp1CDqcYIII0nhEztZZ/SzIVKVEMdQdUqiqXta9/+mKZAZrc4wC8EkSBsqVmVcOeXNlr2uvdvlI4Ws7uEH1RlOMY9sBwJOwB2Hok5m002nS2Tc8T3idlXf0xxZcwauDYnie6s+a1y0gjhw+xQZ9n/AIpqtp+SNbpa2LFo4kEKnYrNK2GDX1g5vtGl7Rqaxzuku+nwCuec0jSDy3S01JJe4anHX7waPdbEmLWVfx2T1MboZVe57GAxAYH9BqiSgsODpVRSbWfhnACk2r7WhXpvqNa4aodTIa5wA337FGcl8TMqtmW1GOEtqBrgY5uZubzcR1AQ7w74RoUKBZVJDAAYc6GmDPmDY1EO2meadxVFgd/pDS2SZgRc79Pugs1XEB7dQO4/N0JxWJgggnoeFt7r2XUhEXJI3NvkbL1TCgEkn1+iAvlmYlzHlxkgEjqCPqkVKxe0NYWg2JkgG/G6Rk7REcDE+kgn6IbnVEVtTRLTAuLOa4TpvyKArjKNTVvq0wd7W3WXfrXlgJpYkDeGH4S2VafDPi0+0ZQqTqB0E8SZieyr/wCseJ0YOmwm76ojoGgyfmgx15TLiuvemnGUF/aE6x6jtclsKCUxNVXkE7RHa4SmlcqiRbe8fBADzJxcGkD+aROwva2x9UQyxj3MFF8mkR5myRqvJ0wLXk2Kh4amX+U2idt99u6uuDwhDGxy+MdfwIA1bK6TKRYyiA0njJnlOonkq8zAh9SCAGU7wAAJHb8Ks+YVHEwbevwQ72fm0iLmPuUGt/plRIpTFoF5uTHJXTEYTV1VO8E4kU6egRqgSBw791cKZcbyEAPMfDOsSIm9uB/ZV45R7JxlojhznjtdXnEYiBZwtzsEGxNTUSXAHew2jqeO6AbQxTRJgAjiB0vc2smKOl9RxM+U229TtcprMqBf7swIHCOsqf4dynTq56ogzcT7yAp/BagdPSw3HXoU3iadhfp1B9USFCCD9OvNQ8xNus2+aDuSsApuJ4TvvvdQs1r08PQqVXj3Y1H/AHTsO6JYFmmlHf6Sq94syN+NbSpBwbSHmfJN3RDRA5IKf+n2EdisdVxLx5abvLyLup6IL+uOPnFUqX/bp6jyl5Ww5Jk1PB4drGnysGpx2niT8F83+Nc9/isZWrHZzyG/0ts36IK9UKbKce4JBKC9hPMaozHypDHIHwuhNtKUg5gMMNb7/wA23QiZVlpVyWaWCYG525BVWoS10jjAP7q6+G8uDxe0R132gIK7mVJzZP52QnAjXi2DZo585BK0PO6FGlScX7xbr2WeU81oN8rg8VGklpAkOBvpMXBQbHkeGPtARsAARHHgeZj7o3m2Cq29k6OdunBVjwH4ko1mDzw8bsf5XyBcaXRJ+SRnGfYipSfqeMK4yG0mEuqjk+o5vDayCw08irRL3E224fDigmPrVMPJALqezhJJZe5/p6IR4MyfEYcmpVxNeqX76nu0RE2aZ/CrNi2ucIj48UDWVVqdQSwiDfhF+PZWfCbCI/e6z7/0KtSeH4Ye87/px5CYmZPufQqx5Pngc403gsqixa4QfTgR2QH8U6Ljj9voh+JZrg3jbhYnr6fNOuGp0EwTt16J5lICLWkCPXc9JQe2p2n3THr0UChWIENEyYmOCIVHwB/tmD0G/wBVmXif9T35djKlNtJtVmkOgnSWuMz3BQHf1S8VtwmBe0n/AFsQCxgHAGNTz0hfN1arKL+JfE1XHV3V6xGp0AAbNaNmt/LoLUMlAjUutJXgF0BBc6ZUhtRQGVFIaUEtp5p4OUVtSyWXIHWU9T44GZPIcXf2Vs8MZ2ylSc54IDCBe8DhPMxtG6ph3+XfjdWOhhw+m9zfN522uWh2kanxziwvZAnMPbYurqqHTZxbSglzWgCC8iwdDhbhK9kHghuuXw6pd4BDrMnSXl0gyACLcSFf2ZVSpBjzpGgPcYvLiSIdvA4nmq/h/H2DFUmnUpe1pyzzEtZpBN2uPvW1i1og7lAVy3w1T9tWYykCKGllzJuzXqGqYJcR17KTkfh9oNd4guDgGnf3BduwvO/C6D0v1BptxBfScxzHAOqN1DWw0/LV1CSHG1osZCL0fFjXYcVKYDAQSQ8hp1vcS7c3McuSCzswbJEABrm2AB3LgCZ52S61EN0tdFhczxHHnCB5Xn8OEa6gJkkNs0STud9zt0UTFU69eqXtABJIaSTAaT0ibcEFtfhgBO5kOj42B53UXM8rbVadO4BjmCePcRP+VCoYEsOp9RxLNzcSP9mkWjlayIMbGi2zXHe8WBnnY/JAxhactbqExYokWjTPDr1iB8UzQoxIEeYDr5uP2SqlQ+z2jn0g/dA1UMAkxH+d180eO8eK2OruFwHaQejRC2/x94hGEwdR5MO0lrOryfsCvmmvi9RJ4kz8bn5oFOYEw/ey9rnglU6LjcNQeZSlPuwsC26iuqHspGFry4BxsgNOxzGbnZcbntPqFJp+GRF57lScP4NaGzO6CG3PaQG6k0c1pv2cPWUjE+DORCBYvI3sKCzOxA5j4on4ezcUzUYX2eCQJ/mDbR1VJwOBLyQSZ+vopr/DXEEoNkxj/a0IifIQHGNxwdzsQbLL808Nl7i6kCXgnWAAWb6YmAS6x6WVv8M5g59PRVMCxPW2m3p9VPGEDaxE+8y/IAh0kDmJb1MoKv4c0NGipTBdtJaJ7yRt+yuWCw7HVQGsOkhv8oABO9yLX+qt2U4Og6sBUpt1tptvA4giw4S1voZR6hhqTQS1gA/8eoAMoB2V4AkcA0WgXNuZRJmGLQeHz/JXn5mKbnM0yAAWkRebH1CVjHSIEkFxJIttw67IGH3jqGt9XEX9FMfh9TuwA67g7/8AFdfhwY7z6gzCkRAt3/sgGwQ8De5I/OUJrNq4aOu/oBx5okynLyeAAA7yZQTOKWqp0G45xsCgxj9a6z3nDgkkHUY4evVZ3h8lc7ey2D9SsGHVWPIkMG3dUjMcdTY2yDmGyKjTZJg23JQXMs0piWsb6jZDcdmbn2ny8lChAqrUkykry9CDW6LLolhmfh+6mUMDHD85qZTy/ogGNwwdwH3Q3OMsDm7fnNW9mBLQTw5oLmtQGzeP4UGa4ij7F+oc4KKuzFobMp/MsBJkFU/GvLHaSbHa31QWfI8/aazYMXvbgTDRPEzyWp4TCyadUNBvpmNgDIPeWhfPmFdpdP72HK23Jbd4A8c06zGsqFrHsGlrYESDdwHq25QWjCZc51WSPMSHF8yZeTTawRazQjQrGzWtjV5QJ2IEiTzJt6FJy6nqawCACDMc77+plS69ItaXhsvJbINrzBPSyCPh6EVmN94Ft3H/AHAzqHqCPREaeG99xvL9QHKBpsmXtBLSN2GRyg2PcqcyqCEDoZft/iVysbQFF/jZdAOyVSdHmd89z2QLc+GztAQLEOv3uUSxmIkdECxmK0sc5BXvEWFFSZvIWL+JPDtRtQlgLm8uS1nNM2AKruJIcgyR9MjcEJK0DMMOw+UAHmh9PwnTMEyAeqCp0qJPZPVa7QAANvRXpvh2kxkQNuO6HVsiou2aCeMcPUIN0oZfq/ApYysDZSqLI2UkPt2lAIxuHAZHBZ/mVPzENMfmx5Srv4jzEAQORVArYiZPNAy3CBxJNrc1X84yAVAeB4fZHsK4l3opzcKH8JQZjhsviqGPF9uluKI1sAaZ1sMOkRpsdwQetwFas08OB950lpmRuOyBNwxpOPtXl0e6gtOXfqrUwwa2oDUFjrdY6482qOZJHoFdsP4ydiXNLAAxwkybmRw/OCxvMMv1+afwbBHvDmdsYxg9mSWjylx8smxOmZd62QbjlEvbrOwAj4bqVUfaeH5shWFxwbQogw0vAMWEAcP7JdTMhIaIJAk8ggluqtb6+n+UmrXIH3P2CiU3Amdz8gOnJRMTiS4/Qc+pQKxuMsQEAz3GxT34Jeb4osInhx68lSvE3iMaDJiJ7IBed5kHMN7j49kFpZi+pDWG/EofgMFWxtXyyKc3KtFTKhQaGM947ncxxlBBoUIMbniURpsi5v02HRP4fCgdJ/JSn0uXC/8AlBHcwunUbH5dE9haTRwFvh3HNSaOWzBIub3+ZjkFMo5ZF95sOv7INUYwKDmWNFPgvYrGQLFV/Ncw18dggEZriC8mTx+SD1Y79FMxlbiBCHPrb9fwoGxVgyi+W1yZhBxTkonlzCOiA06m0jzCVV8+wjSYDeysNSpY8OyThcv9ofdmUGfY/B19O3lkd0Mw1FwxFNukySARMGJnstxxvhwGjIbeyDZf4XoUKhrVXA1ItJs3pCAd4kxbjXw+mRobGmTbmeqNYHOteIDGbRLnbenJVHxdnOqsHURqN2gXurT4F8OPE1a+5AgcB6FBZ6T/AC6YgXJP7JijimMDqnBo3PRQPEecQPY0tz7zuQ7quZu5z6PsWkhpPmI3M8EAPxN43a8w0F7iTAbeVBynwjWxTg6uIbuGD7qw+GvBLQ67Z6ndaNRy9lJoAAmOUQgrGEyNmHZsBHbkqdi6vtKrncJgdla/F+P0tI1XcLKk0WENHMnf6oJ9J43vy+ym4enr6D9jAI9UOpgmBxm437Im11ouJPx5CEBGiGucdoFv7/FEC0WG0jheegQihWi2/QceFzylFcLSkX3t39OQQO4zNNQICB1sz3AHrNlBxuaGIHdQGVtSB9+ILj9uCbaYN0umzknWUbhA7gMMZki0SjtHAEHby2PdCG0C/wApJE8lYMrpFjQzVPKf3QL/AIGTJ+6KZfSa0iBsm3OA4+vVRzmbGu94H7oDGa4wMpy4/nZZ7nld1Uw0TqNucIxicaaryTJHAclzC5bL9XAbIIXhfw7qqe0e33drGFbcwxseUHSOPP0USpifZt0tsem6jkkiQJJ+PrKAVmD5MN4njuepUnCYbU5o4CZPMpjEvazcSSd4n8CLYNoA1fD90BTBEMk3t0SMbj3QTYKK0zxsDJP1CB5rjye142QA/EGM9pUN/laEOEzq/wBuw5lJr1vMeMyPpxXabzy3P+UE3Bs3Px+qfNTgJ4HlE2j4JqrWiwBiIgcLcOpTXtSHAD3j1n4oCuBJmBJJtz7KyYKnABO3LrwugOTsMzBdE9p59lYKTSQBNhEyRsbSAgzqp9kvDbLy8gm0OCfZ9vuuLyAll/vBGx7tPufuvLyCPV931Qtu64vIJuG4dyiuG2P5xXl5A3j901htv+K8vIB2J2CLUPdH9AXV5Bz/ANqp6qrZr/L6ry8gr3F3c/ZSsD/L6rq8gfqf9Q9x/wDkqHhf+sf6XfQri8gtWWe4f6W/UIsd/Q/ReXkH/9k="/>
          <p:cNvSpPr>
            <a:spLocks noChangeAspect="1" noChangeArrowheads="1"/>
          </p:cNvSpPr>
          <p:nvPr/>
        </p:nvSpPr>
        <p:spPr bwMode="auto">
          <a:xfrm>
            <a:off x="155575" y="-1096963"/>
            <a:ext cx="1676400" cy="2295526"/>
          </a:xfrm>
          <a:prstGeom prst="rect">
            <a:avLst/>
          </a:prstGeom>
          <a:noFill/>
          <a:ln w="9525">
            <a:noFill/>
            <a:miter lim="800000"/>
            <a:headEnd/>
            <a:tailEnd/>
          </a:ln>
        </p:spPr>
        <p:txBody>
          <a:bodyPr/>
          <a:lstStyle/>
          <a:p>
            <a:endParaRPr lang="en-US">
              <a:latin typeface="Calibri" pitchFamily="34" charset="0"/>
            </a:endParaRPr>
          </a:p>
        </p:txBody>
      </p:sp>
      <p:sp>
        <p:nvSpPr>
          <p:cNvPr id="24590" name="AutoShape 22" descr="data:image/jpeg;base64,/9j/4AAQSkZJRgABAQAAAQABAAD/2wCEAAkGBhQSEBQUExQUFRQWGBUWFxcUFRQUFxUUFBcVFBUUFxUXHCYeFxwkGRQUHy8gJCcpLCwsFR4xNTAqNSYrLCkBCQoKDgwOGg8PGiwkHyQsLCwsKSwsLCwsLCwsLCwsLCwpLCwsLCwsLCwsLCwsLCwsLCwsLCwsLCksLCwsLCwsLP/AABEIAQMAwgMBIgACEQEDEQH/xAAcAAABBQEBAQAAAAAAAAAAAAAFAAIDBAYBBwj/xAA7EAABAwIEBAUCBAQGAgMAAAABAAIRAwQFEiExBkFRYRMicYGRscEyodHwB1Lh8RQjQkOCkhZTFRdi/8QAGQEAAwEBAQAAAAAAAAAAAAAAAgMEAQAF/8QAJxEAAgICAgEEAgMBAQAAAAAAAAECEQMhEjEEEyJBUTJhgZHwIxT/2gAMAwEAAhEDEQA/AImU1OymkxisMYvIs9BITKasMprjGKdjUJom01KGJNapQFho0NTg1OAXYXHDQ1Oypwaux6LUr6OOwlARGzw0OBk7dEZtMLpR+EE99U+PjyfYl5YozAYnZVq3YLSP+mPlRHh5h6g9j+qP/wA0jPWiZkNXcqN1uHHD8LgfXRDq1g9u7T9kqWKUe0GpxfTKuVcLFLlSypYZD4aaWKxkTS1cYVXU1E6mrhao3MXGlJ1NQPpq+9iicxccUPCSVnIkts4HsYrDGprWqdjUJw5jVK1q41qlAWGiAT4TQnhYcdC7C6AsrxHj+Zxo0zoNHkcz/KD0TMcHN0gJzUFbCV3xA0OyU4c7YnkD91PaMkFz9XbyNtEBwuwgNkau/qtpY2AawNMwQHSvSjijjWiJ5JTewrhWbJm+PRFqdIkhw6IfQcQBoQNe0HYBELDUabNGX3G5Wmtkj7gtEnrH9Uqd/wA/9PVQX7w5hBOWTlk8teSFYhRdSLWsLdfwg7unvzWmGoY+V0rN2eLOHlfGZsRBnMOiIMvyWydJMgGAQDyRWDRPdYSx+sQeo0QW8wtzNRqEaF7I9N+a7445pU8cZjIzcTLppai+IWA/Ez3H3CGEKCcHB0yqMlJWRFqY5qnhNLUARWdTUb6atFiY5i6jin4aSsZF1ccCGtUzQmNCkahCJAngJjSngrDhwTgmhNuK+Rs7nkOp6LUm3SObrYPx/FPCpkA+d2g7Dm5ZCztiRJk+Zvv1RXEKReXvOsga9NenRMwG1J9s2npoCvVw41jj+zzcs3kkarALYFwcdoJ9o27K1c4sHvDWfhGgLexH0VG6uQy3DB+IuAk845ekoTSrOBdGhg5SOTufyl5cq6KcOFvdG5FwXs8pOkHrP6EEI7hdAtpjNuQJ9eZWRwBj3tmQAQdNfM7+y1tLNzESB/ZMg7imKnGpNFG6plwcQAS3fpOhntCs0rMVaYLhBjQ/y+ivULQNbEb79ypqbYEI0AZmpYEuZI8w0kaTH6hX79kscQ2SBp+o9EUbQEyP3KcaAhccBsJs4bLvMTr7+yI1bIOCkp040GynC7s4EnyackKvKYDjC0F7bk6hD69j5Z5jT5S8kOSoOEqYHhcIT3NhNheaWDYTHNUsLhC04r5UlLlSXHAMJ7UxPalhEgCcE0J4Cw0cCgGKXhNSRsNB09UauamVhPt7lZLFr8GQB29Fb4sVuTJfIlqkdfdkxlO4M9IUmFP/ABCdImdeu0hCKNYwIMQZ90VpTl00noI/Z7p+TIqAxYm2E7ohztS4gajQblWrG0ga81FZ2ZMSTOkac+qM2tr5+ZiN9l5mSfJ6PWxx4R2W8JeGEzvBI++q0VtieZoA+ShFGzEzGqJW9unY8k0qJMsYN2Wad+4GCZHVPNyXc1wU1L4IhPXN/Ih8V8HaVcgKU3Khc1dbTRKUloFpPZO1ynCq02wrTE+DFSQiFF4QUyUJoBl8Rtcr+xVTKtDjdGWT0QBednjUyzG7iMhLKnriSMGQkupLjDPJ4UYUgSxg8J6Y1PCw0rYk+Ge/0BWBrOzOcT1K3GMuhk9M30WHbqQrIaxone8jLVnQzOgBafDrHWenuEMwugDvp91pcPpFx207CI+FNllei/HDirH2NqS+RtqAT1C09vh0NkwD6ofh+FuzZjl3PwVoKVGBH9VuKF7aE5sn0yOjbaaKy2gBqu5gAkHKtJIkbbHhoTkzxAmseUfJA0Slq4F0FOYFvZnQmKwxRgaqYBNgqFyYlxdSTACC8ZLHDsssQtc4LK12Q5w7n6qTyV0yjC+0QwlCdC5CjKBkJJ6S0wzLVIFECpQlDRwTwo5Tg5YaUsZbLR6O+ix9Kl+X1W1xAjL8/mFjH3MP2MSdNlUn/wA1/IEI3kf8GhweiAJcdenT3Wqsq8MGo11LQOfRYnCKrQ/NUJJGhaDAA9VrLK8LsvhUSNdXEE6ep00UsvyLpR9poLN0xOx1H7CMNjmfhBMNrOM5hMaDbTqNO6v0nk65YVGOVI8/JHZPXr5fRV6VUv12B2J+yp316S8NZBPMkSG+yv2dDYklx5n7Dot5cpUjuPGNsnp0z7dT+inDE8NXSFQoUTuVjAU4JE9l30RUYcp1NVbCovbOvMKZlTRFCVaYMo2WVxNY5OTk7FHCs1fN/wAx3qtDXrho1WcvKwNR0eY7w3Ux9lP5H4j8K2RQlC4xxO4IPQ/qE5RlA2El2F1acZIJ4UYK4+okjhVKmq5nUUpwKwNHau3usdWjxXdiT1Mytk4SCFjMQAFxHcE+qfDcK/3+0YtTCuHURGfQnoZ6/mvQMGc5zc73TEeWIgRosNa31GmQ5z+giPco5h3FjBOoIfo0CNx1SN3ZXkVxpG5p0Rl00/LupHtGQ9hzQzDMYa9uYkZWjrt6ooKoeyWkahURaa0ebOLi9lSytiXlzhv9OSJeKGBPoM0UdahPZMjBxjoW5cnsG3XEjg7K2m54icwiAhN9xs9g/CG857I1WFJszElYrifG6OfIIJG7ummkDl9fRd6tfsbDCpv6DdtxDWMHylp21Gb/AKrQ4bjIfAOjl59hTg50084d1OVwn0K1lvVcIFdn/NgIE9xu380Mc/2gsnj8emafNITWqC1OgIdmB5z91LVT3LVklbokpVdVZQp9SDKu29yHeqLFkXTBnD5B/Ell4tLLMGQlhWEso0wAPXv3Kv3GphQtuBr2QyrnbCi3w4oqYlaAtzN0ggn02KHIqH5w9vIgoWEidPaGxuqZyEl1JDRpjMyhe6SuVKijlIKUShOBUbVI0LgijjGPMtgC7c7CfzWJvcQ8Ws6pTJ8xAaOcrRcY4V4nhu6S0/UfdAbGk2lUaSNGmfZU4+KjfyKkpOX6+yVuAkQ6tUDXESGGS6D9Fdw/Bnh0h4I55Z17IHa13XF0Tm1c4gF34RGw76RoilzcVKFXI99QhpafKcoLdCduo7p/HJXYh5MMX0wy+9db5nZJJmdS0x6bKthH8S306zWkuDNoJkD9EJxvFw99d7DUpsLv8lj5f5IiDv8AXmswXFzmyIMjSN9UKwfMhk/K+IL+0fU2BYiarWkAAETvKJXIEQsd/Dd58ESdgBHRbC52WY3ePYrLHjkpGKx+k5tUsZLnOEiNQBynpqsrZ8I0xVqivVHiZC4NzAS52oJM/kt/i1AlpkkemhI6SsKcNDqjm5Ik9Mx/NRqXCVnoxj6uOjFYHeMp3bRcMfVptLmljXRJMgEagCCvTGUXMoU/8D44drmZWealLLOxc7Z0bZdFcwjhqi0NIDYG/kBPytKK4awBrS6BEwIHr/RUyzc11REsXpvuwbh1dzPxaE/syPujlK6zN+/L2QbJmdrBPpr/AGRegCBqk4rWg8tPZHVdKfZAyE91Pmu226bFe5CZP2klzIJPoqNtilM1HU4IeNwfqFcv6kCN50WX4naaYbVbo5uhPVpW5JNS0biipKmadzAII56IfUb5j6/1VThnEjXoGdYKtN3Pr9NPssuzmq0NyJJ6S6jDzcu1XQVFKeFOVomapmlQgKUFYGVcboF9B0bjzD23HxK8/vbgkx+yvSTU+FgeJsNNGtI/A8eXsebf3yTsL3QvLpArC6TnVJGsbDp7Lb2NkMkuaHu6lpkdtUE4btP8yfT27dz2Wxc/Kz9EWbJukdhw0uTMnj0knQDQ6dFn7C2zOLjy2WixOXvM6fdDrVnmDep+iODqNHZIqU7Pav4eUiKAOkaeveVsS2Vk+DqgbRaNBpsFqWEo8DXGiXyU/UbIq1iHboZXwmJj55o0XKrXqlZkhEHHOSBb35NOfYfdcqXgDZKmrR7oFdWDnv5x17qOTa6K4JS7DGGEHUjdGRSlD8EsstNv9dPlFQxU4oe3ZNll7tED26LlmzzlTVtkyyGpKYl70Lb9rO3B83wFgOO8VL3+AzeYMcyeS31yd41IGnryWYwjhLLW8aqZfJMb6lBktukMxtJWwhgGGeBbNZEGJd3KeGq9ePyiOZ+gVJdVaMu9iSSSWHHmAU1MKuCrFNymLETgJhckXJi4MeChHFlLNQaInzt+6LNKixG18Sk5o3iR6jULYunZjVoEYGzK4H5RWvezMbQT20QCxrl7gOm4P0WwtsKc9nbbT0Q5NStlUWuJi8XeJA566+u6G4EPEuwBsIH6rWcT8PFlMvMSNUAwfD3UXsrASwxJ6GdQY2VEZpwZLKD5quj2DB7XK9sAQQJPcbaLQ3L3MbLRPZCeH6ge0Ojf3V6/4gpsJaPO8f6G6kH/APUfh91uJKMLbomy8pZKqyFt1VcdoUV1nbqNTG3X35FZH/7SuHXXg0bNrmh0Fxc4aDczELc/4vO0EiJHWY91jSrvZu4voF0MSZXEAwRoRsQe6KUKA0WYxzDCXeJRdkqD4f2P6q3gfEkkU6oLakbH9UqD3sbOFq4f0a+k0DZdqOhR0KkhNqElXXrR59b2NrVJU9qICiZSU7REooR3bMk9UQ1njN++SVKoDsFSxW9FLK4yQTGmsz2XRftLYZPuCI+UuWpBpXE5eGXz0EfqogkF1AEKUl2Elxh5S1WaZVWmVZaVKy5DnOXQoyU9pWGj2hTAKNrk7OuNsE3NgKdyHAeWpv2fz+d/legW9UNognRoH0WFx+uRRkb5mx8yq93itW4Y2kMxYW+bJ/rLYPhtPxKZHFKbVAyyQjGm+ijxhxL47nNYSabTy+ndZfCrGvVcQwuDTJMOA0mOZhb+04Xc41GGm1pAENA3bGsn1R/h7h0NrupFjA1gY9sNABdHON9TI916GPDGCohyZ5TdrRQ4LF7bEUzDmxMVCCQDsA5u/wAIvRqvNZzKFIU/EzOqOIJM9RPdF8NtQb24zafgLNSNI+noiNnYBtd7iNAGtBnV0iTKVPCmw4Z2rvYNwrh7IC5xzTrOkzER8o1Rw/kdIEhWKdVurZG8j3P6qa4rBjS5y2OGCFyzZJPZSbYf3UNXhqk8kubrAg82mI06Ke0xqmecDvpr0VqjfNdqDtoZBHZEoYzHLIvsFWlu+30c4vZ1O45D1CLsJkELtwA4EHpK5bDT0WLFT0ZLJy2yx4eiYVIX6KA1BBKeKAeMtmrTH8uZ35QPqm0d12u/O+fZOadVHPciqOokycE0JwWAnUkpSWnHkjXwpBVVKrdtb+IgepA+qqux6g3eqz2M/RTqDfSK+aXYXNRPa5Af/LLf+c+zXH7Lg4ytp/E7/oUXpS+gfVh9o0gKkBWfZxhbH/cj1a79FZp8VWp/3me8j6hd6cvo1ZI/aCteiHsLSJT8Csmi6Y50ZcpAHfeI2lUGcQ2//up/9gEwY7SNamab2PMkw12xjQ6dYVXjuS9rRP5EYv3G04i4ip2zajg0ueTrAMwBoPTSPdecW/8AFUkZXtewjmyCSJkBxOuklafHB4jJdEGHN6kEHQ8t159inDbqjy6m0CNCQdz2CpSolbfwaY8eOr1qbwKjHRle5rSWuykQdNpAC12B8Zvq03ePLHZiRla6YOwiOi874fz0HBjqbtYiRut7Qa5/hxSdIme+uhXnZsjT0ethxxcFyDOFXtRzfKwk6w55jfqN0YuLerVY1rnARvlG/wAp+G2ZIA/DpMD9UXbbrseKUkIy5oqWkgRZ4A1pLnS48p1j0H3RNlOIgb7lThsJUxrHTX5VUMSiSzyuXYiNT7fRPaPz+ycGqIDzJwkedBqh97cZW91ava8BAbmoZnrP2ScmRR0Ox4+WzrdlGCuF2i4Cph5Zp1irFMqi1T0asFEgWi0km5kkQB8suwwuMkk+slXKOE9kSp0Vbot2lbLKx2Px4lOy4badTPorVbAWFsRCM2ghXQ2TyUss0rLoePBKqPOr/AHNmNkLNAgr1e4sRHqsfjOF5TKqw+Ry0yDyPDUfdED0MOziVZtsOdTe1wJ0KWG3OU5T++iu3OItaExyknoVHHjcbZtcKuM9NocdhAn5CfRo5axZptrpOhG/tH5rK8OY1NYNmBp8+q9Ds7YeJTqloOfsdIMg+iqrWya1ejVYWyl4lNr2NzhgIMDsAQtHTt2cgB6LFU7RzquYh3iE5gZgNYwgAe/RailXyN1nTfnJ2gJbigrbLlzchgBiRIBjlPNSUq4dtyMIbclwY5x6+Udp391dbTlrcukkH7lcYSUtyeqlDdZTWthPWmHU1KUnOXHFDEGyUExSplfT6ElvyNPzhFripqguN0szfRedle20ehhXSY4LrVTw/EQ4ZXEB43nTN3CtytW1Zkk06ZICntUYTwjQDH50lyUlplnjlHDir1tYa7IpZ2wHlP77oxb2Y6BRNtnpKSiBaNlzhXKWG8wAjdPDgp6dpHJcoi5ZjPYg0NbrE8ljcVZnlbHiS3jzBY6uTJmI5QmQ0zW7iZW9ti3X9/KGVaxO62VzhuZklZe/w1zTIGi9DHNM8vPilHaILG4LHhwnQzoV73wVxLSuabYygMa0BpOubWST+914HbW+YxzRXC8Qq2tQPZy5HUJ1rpk0U+z6VsmjK0iSXHUnXSZIlXzb5tT3BC8+4U/iJSdTArObTeYIaT15ArZV+I6YAglxPICShYymX6Lg9kjmIEjaO3srFv8AhAO401590MtrzNAHsOiKALjmSSuZ1C8ylmAXNnUTyq9epyTKldU7i5gJM8iobDG7GVqu56IDf4gArmI3eViwuOYn5DlOolRP3M9DHFJWxuMXIeT06fdDbbHa9DVtV2X+V3nb8Hb2QB2OmJJkqv8A4p1QydAnxxuIueeMuja0f4m1djQY49Q5zZ9tVct/4g1nf7FMf83fosNbHXRX6dfLtq4rW/oCMU9s2v8A5tU/9bP+zkli/wDEHp+aSC2MqH0bS0ZqEXt6YCF2piESpOSUjpSCdJyVaqACVUdVgboHjOMwIB1ROVIXCHJgziTEQTEhZu4rbLt3XLna6qo7uugiputBG2dmbH9lyvhWaVXsrgDRaGwe0hDJuL0HFKS2YG8wd9F+ZrSd5Cip1DVMFsAbr0e5wyQYj3WNxrC3MJIMdU/Hm5afZJk8fjuPX0BL2n0W64DxYhmR7uehJ1GixtW6aGwd0y3u8pDonX4VS62RyqLtH0jgLBGbtvy9kUFcFed4PxY5mHGs5oGkNA00Cu4NxUa1AOMN5HVLlmUUNj48pbNg+5TGO5koVbXwcBlIKs1q+kDXqp3lvbGelWiepcfCHXN4A6CpmVNC52wWQ4gxkNcY256pTk2PxwRa4hxdoaYK8pxjHSXkNOh6K/i2Kvq+RkknorXDvBJJD6gk/RUR441cuxORyyPjj6+zP2uEud53iG7ohQo5xoIA2CNcTZWEUwqFHRq71HJWzY4oxdI4LeB2XWjp+wrJZ1MeysWtqNXHlt3S+Q/jfQP8F/b4SRUW0pIeaN9P9mgtakgKwbmECoXkNCbUxLuuaJo7DVfFRBWWxG6knVRXeIyd0KvLwArONsemooVev3UD37KpUrSusqbFOUaFuVlui5aPCa0QEBtKOZGrCnGkeqTkfwPxJrYarXOmiBXlkapRF9MnQInhOFbSlp07GyqqZm6/A0080cpWfueHHlzWU2ucSQDpt3XtooNFOECvL5lu0lrRO/dOjknEjeOGT4A+J4WbbDsk68xGizlviwZSFJrjDomNTJVviDiCpcUyAIb0HNW+CuBwP82qJOhAK2ko3LsYptPRuOHrcigwEEac9/dS4hiraZDAZcd+yZiOLimyGb7eiyVGqfEcXGXHn9kiWkMhHm+UglxlxOadIU6erzvHILD2mG17p/mJDVrf/jfEdr7rRYRhTWdEcclKl2Bkgvl6+gTg3BjKQkgK/iN02iw7aBFrq6AXn3GWLHVrfdZVsGL1vozl1feLUc5dp1tyqDvKO5U4Gsdd1S0qFpu9hGzkmZP73V0XEmBoENpmNE8V+X5wktWPTpBsXPf8gkhgaf5ikg4hckOtah8NmvIKpiDvMupJz7JIdAu8cqLykkmR6OZxqkoDUJJLX0cvg0GFDUeq0FCkBsOaSSjn2WR6CVNg6dEQtzBSSQoBl+u4+GsHj1QmZPVJJMXZmPplDBKQLmyP3IXoZ8tPTRJJdPsxdIDYhUIbod5Qux/G7skkllS6NLhLfKT6InmhpSSWxJsn5AjEHnKdeq8+xw+c+qSSPF2FL8AXT1JlTWWu6SSol0Trstv+4UbT90kkPwHLstN2SSSSQz//2Q=="/>
          <p:cNvSpPr>
            <a:spLocks noChangeAspect="1" noChangeArrowheads="1"/>
          </p:cNvSpPr>
          <p:nvPr/>
        </p:nvSpPr>
        <p:spPr bwMode="auto">
          <a:xfrm>
            <a:off x="155575" y="-1181100"/>
            <a:ext cx="1847850" cy="2466975"/>
          </a:xfrm>
          <a:prstGeom prst="rect">
            <a:avLst/>
          </a:prstGeom>
          <a:noFill/>
          <a:ln w="9525">
            <a:noFill/>
            <a:miter lim="800000"/>
            <a:headEnd/>
            <a:tailEnd/>
          </a:ln>
        </p:spPr>
        <p:txBody>
          <a:bodyPr/>
          <a:lstStyle/>
          <a:p>
            <a:endParaRPr lang="en-US">
              <a:latin typeface="Calibri" pitchFamily="34" charset="0"/>
            </a:endParaRPr>
          </a:p>
        </p:txBody>
      </p:sp>
      <p:pic>
        <p:nvPicPr>
          <p:cNvPr id="24591" name="Picture 24" descr="http://www.ramana-maharshi.info/images/bhagavan_colour.gif"/>
          <p:cNvPicPr>
            <a:picLocks noChangeAspect="1" noChangeArrowheads="1"/>
          </p:cNvPicPr>
          <p:nvPr/>
        </p:nvPicPr>
        <p:blipFill>
          <a:blip r:embed="rId5" cstate="print"/>
          <a:srcRect/>
          <a:stretch>
            <a:fillRect/>
          </a:stretch>
        </p:blipFill>
        <p:spPr bwMode="auto">
          <a:xfrm>
            <a:off x="457200" y="4419600"/>
            <a:ext cx="1547813" cy="1905000"/>
          </a:xfrm>
          <a:prstGeom prst="rect">
            <a:avLst/>
          </a:prstGeom>
          <a:noFill/>
          <a:ln w="9525">
            <a:noFill/>
            <a:miter lim="800000"/>
            <a:headEnd/>
            <a:tailEnd/>
          </a:ln>
        </p:spPr>
      </p:pic>
      <p:sp>
        <p:nvSpPr>
          <p:cNvPr id="24592" name="TextBox 18"/>
          <p:cNvSpPr txBox="1">
            <a:spLocks noChangeArrowheads="1"/>
          </p:cNvSpPr>
          <p:nvPr/>
        </p:nvSpPr>
        <p:spPr bwMode="auto">
          <a:xfrm>
            <a:off x="2133600" y="4648200"/>
            <a:ext cx="5105400" cy="1754188"/>
          </a:xfrm>
          <a:prstGeom prst="rect">
            <a:avLst/>
          </a:prstGeom>
          <a:noFill/>
          <a:ln w="9525">
            <a:noFill/>
            <a:miter lim="800000"/>
            <a:headEnd/>
            <a:tailEnd/>
          </a:ln>
        </p:spPr>
        <p:txBody>
          <a:bodyPr>
            <a:spAutoFit/>
          </a:bodyPr>
          <a:lstStyle/>
          <a:p>
            <a:r>
              <a:rPr lang="en-US" b="1">
                <a:latin typeface="Calibri" pitchFamily="34" charset="0"/>
              </a:rPr>
              <a:t>Raman Maharshi:</a:t>
            </a:r>
            <a:r>
              <a:rPr lang="en-US">
                <a:latin typeface="Calibri" pitchFamily="34" charset="0"/>
              </a:rPr>
              <a:t> Of all the masteries, the mastery of mantra is extremely powerful. Marvelous results are achieved by the power of Mantras. </a:t>
            </a:r>
            <a:r>
              <a:rPr lang="en-US" i="1">
                <a:latin typeface="Calibri" pitchFamily="34" charset="0"/>
              </a:rPr>
              <a:t>Gayatri</a:t>
            </a:r>
            <a:r>
              <a:rPr lang="en-US">
                <a:latin typeface="Calibri" pitchFamily="34" charset="0"/>
              </a:rPr>
              <a:t> is such a mantra, which bestows both material as well as spiritual benefits.</a:t>
            </a:r>
          </a:p>
          <a:p>
            <a:endParaRPr lang="en-US">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Box 6"/>
          <p:cNvSpPr txBox="1">
            <a:spLocks noChangeArrowheads="1"/>
          </p:cNvSpPr>
          <p:nvPr/>
        </p:nvSpPr>
        <p:spPr bwMode="auto">
          <a:xfrm>
            <a:off x="1143000" y="3657600"/>
            <a:ext cx="7239000" cy="1570038"/>
          </a:xfrm>
          <a:prstGeom prst="rect">
            <a:avLst/>
          </a:prstGeom>
          <a:noFill/>
          <a:ln w="9525">
            <a:noFill/>
            <a:miter lim="800000"/>
            <a:headEnd/>
            <a:tailEnd/>
          </a:ln>
        </p:spPr>
        <p:txBody>
          <a:bodyPr>
            <a:spAutoFit/>
          </a:bodyPr>
          <a:lstStyle/>
          <a:p>
            <a:endParaRPr lang="en-US" sz="2400">
              <a:solidFill>
                <a:srgbClr val="000099"/>
              </a:solidFill>
              <a:latin typeface="Calibri" pitchFamily="34" charset="0"/>
            </a:endParaRPr>
          </a:p>
          <a:p>
            <a:r>
              <a:rPr lang="en-US">
                <a:latin typeface="Calibri" pitchFamily="34" charset="0"/>
              </a:rPr>
              <a:t>Of the Sam-Veda hymns I am the Brhat-sama, </a:t>
            </a:r>
            <a:r>
              <a:rPr lang="en-US" b="1">
                <a:latin typeface="Calibri" pitchFamily="34" charset="0"/>
              </a:rPr>
              <a:t>among the</a:t>
            </a:r>
            <a:r>
              <a:rPr lang="en-US">
                <a:latin typeface="Calibri" pitchFamily="34" charset="0"/>
              </a:rPr>
              <a:t> </a:t>
            </a:r>
            <a:r>
              <a:rPr lang="en-US" b="1">
                <a:latin typeface="Calibri" pitchFamily="34" charset="0"/>
              </a:rPr>
              <a:t>Mantras, I am Gayatri</a:t>
            </a:r>
            <a:r>
              <a:rPr lang="en-US">
                <a:latin typeface="Calibri" pitchFamily="34" charset="0"/>
              </a:rPr>
              <a:t>, among the months, I am the harvest month of fall and among the seasons, I am Spring</a:t>
            </a:r>
          </a:p>
          <a:p>
            <a:r>
              <a:rPr lang="en-US" b="1">
                <a:latin typeface="Calibri" pitchFamily="34" charset="0"/>
              </a:rPr>
              <a:t>                           Lord Krishna -Bagavad Geeta (Chapter-10, verse-35)</a:t>
            </a:r>
            <a:r>
              <a:rPr lang="en-US">
                <a:latin typeface="Calibri" pitchFamily="34" charset="0"/>
              </a:rPr>
              <a:t>  </a:t>
            </a:r>
          </a:p>
        </p:txBody>
      </p:sp>
      <p:pic>
        <p:nvPicPr>
          <p:cNvPr id="3" name="Picture 10" descr="5699 copy.png"/>
          <p:cNvPicPr>
            <a:picLocks noChangeAspect="1"/>
          </p:cNvPicPr>
          <p:nvPr/>
        </p:nvPicPr>
        <p:blipFill>
          <a:blip r:embed="rId2" cstate="print"/>
          <a:srcRect/>
          <a:stretch>
            <a:fillRect/>
          </a:stretch>
        </p:blipFill>
        <p:spPr bwMode="auto">
          <a:xfrm>
            <a:off x="7239000" y="4953000"/>
            <a:ext cx="1682750" cy="1646238"/>
          </a:xfrm>
          <a:prstGeom prst="rect">
            <a:avLst/>
          </a:prstGeom>
          <a:noFill/>
          <a:ln w="9525">
            <a:noFill/>
            <a:miter lim="800000"/>
            <a:headEnd/>
            <a:tailEnd/>
          </a:ln>
        </p:spPr>
      </p:pic>
      <p:pic>
        <p:nvPicPr>
          <p:cNvPr id="25603" name="Picture 2" descr="https://encrypted-tbn3.google.com/images?q=tbn:ANd9GcQbYLGZ-UwuCYe0_x0YBDkcPB5n19L8RDhxX7rUbuhNZo5OwhdxyA"/>
          <p:cNvPicPr>
            <a:picLocks noChangeAspect="1" noChangeArrowheads="1"/>
          </p:cNvPicPr>
          <p:nvPr/>
        </p:nvPicPr>
        <p:blipFill>
          <a:blip r:embed="rId3" cstate="print"/>
          <a:srcRect/>
          <a:stretch>
            <a:fillRect/>
          </a:stretch>
        </p:blipFill>
        <p:spPr bwMode="auto">
          <a:xfrm>
            <a:off x="3429000" y="990600"/>
            <a:ext cx="1895475" cy="24098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228600" y="533400"/>
            <a:ext cx="8153400" cy="609600"/>
          </a:xfrm>
        </p:spPr>
        <p:txBody>
          <a:bodyPr rtlCol="0">
            <a:normAutofit fontScale="90000"/>
          </a:bodyPr>
          <a:lstStyle/>
          <a:p>
            <a:pPr fontAlgn="auto">
              <a:spcAft>
                <a:spcPts val="0"/>
              </a:spcAft>
              <a:defRPr/>
            </a:pPr>
            <a:r>
              <a:rPr lang="en-US" sz="2500" dirty="0">
                <a:solidFill>
                  <a:srgbClr val="FF0000"/>
                </a:solidFill>
              </a:rPr>
              <a:t>	</a:t>
            </a:r>
            <a:r>
              <a:rPr lang="en-US" sz="2500" dirty="0">
                <a:solidFill>
                  <a:srgbClr val="000099"/>
                </a:solidFill>
              </a:rPr>
              <a:t>Gayatri Philosophy (</a:t>
            </a:r>
            <a:r>
              <a:rPr lang="en-US" sz="2500" dirty="0" err="1">
                <a:solidFill>
                  <a:srgbClr val="000099"/>
                </a:solidFill>
              </a:rPr>
              <a:t>Tatvadarshan</a:t>
            </a:r>
            <a:r>
              <a:rPr lang="en-US" sz="2500" dirty="0">
                <a:solidFill>
                  <a:srgbClr val="000099"/>
                </a:solidFill>
              </a:rPr>
              <a:t>) </a:t>
            </a:r>
            <a:br>
              <a:rPr lang="en-US" sz="2500" dirty="0">
                <a:solidFill>
                  <a:srgbClr val="000099"/>
                </a:solidFill>
              </a:rPr>
            </a:br>
            <a:endParaRPr lang="en-US" sz="2500" dirty="0">
              <a:solidFill>
                <a:srgbClr val="000099"/>
              </a:solidFill>
            </a:endParaRPr>
          </a:p>
        </p:txBody>
      </p:sp>
      <p:grpSp>
        <p:nvGrpSpPr>
          <p:cNvPr id="26626" name="Group 70"/>
          <p:cNvGrpSpPr>
            <a:grpSpLocks/>
          </p:cNvGrpSpPr>
          <p:nvPr/>
        </p:nvGrpSpPr>
        <p:grpSpPr bwMode="auto">
          <a:xfrm>
            <a:off x="1066800" y="990600"/>
            <a:ext cx="6442075" cy="4527550"/>
            <a:chOff x="658" y="1008"/>
            <a:chExt cx="4058" cy="2852"/>
          </a:xfrm>
        </p:grpSpPr>
        <p:sp>
          <p:nvSpPr>
            <p:cNvPr id="26630" name="Line 16"/>
            <p:cNvSpPr>
              <a:spLocks noChangeShapeType="1"/>
            </p:cNvSpPr>
            <p:nvPr/>
          </p:nvSpPr>
          <p:spPr bwMode="auto">
            <a:xfrm>
              <a:off x="1311" y="2014"/>
              <a:ext cx="1381" cy="1"/>
            </a:xfrm>
            <a:prstGeom prst="line">
              <a:avLst/>
            </a:prstGeom>
            <a:noFill/>
            <a:ln w="12700">
              <a:solidFill>
                <a:srgbClr val="000000"/>
              </a:solidFill>
              <a:round/>
              <a:headEnd/>
              <a:tailEnd/>
            </a:ln>
          </p:spPr>
          <p:txBody>
            <a:bodyPr/>
            <a:lstStyle/>
            <a:p>
              <a:endParaRPr lang="en-US"/>
            </a:p>
          </p:txBody>
        </p:sp>
        <p:sp>
          <p:nvSpPr>
            <p:cNvPr id="26631" name="Line 17"/>
            <p:cNvSpPr>
              <a:spLocks noChangeShapeType="1"/>
            </p:cNvSpPr>
            <p:nvPr/>
          </p:nvSpPr>
          <p:spPr bwMode="auto">
            <a:xfrm>
              <a:off x="2692" y="2014"/>
              <a:ext cx="1326" cy="2"/>
            </a:xfrm>
            <a:prstGeom prst="line">
              <a:avLst/>
            </a:prstGeom>
            <a:noFill/>
            <a:ln w="12700">
              <a:solidFill>
                <a:srgbClr val="000000"/>
              </a:solidFill>
              <a:round/>
              <a:headEnd/>
              <a:tailEnd/>
            </a:ln>
          </p:spPr>
          <p:txBody>
            <a:bodyPr/>
            <a:lstStyle/>
            <a:p>
              <a:endParaRPr lang="en-US"/>
            </a:p>
          </p:txBody>
        </p:sp>
        <p:sp>
          <p:nvSpPr>
            <p:cNvPr id="26632" name="Rectangle 21"/>
            <p:cNvSpPr>
              <a:spLocks noChangeArrowheads="1"/>
            </p:cNvSpPr>
            <p:nvPr/>
          </p:nvSpPr>
          <p:spPr bwMode="auto">
            <a:xfrm>
              <a:off x="951" y="3610"/>
              <a:ext cx="710" cy="250"/>
            </a:xfrm>
            <a:prstGeom prst="rect">
              <a:avLst/>
            </a:prstGeom>
            <a:noFill/>
            <a:ln w="9525">
              <a:noFill/>
              <a:miter lim="800000"/>
              <a:headEnd/>
              <a:tailEnd/>
            </a:ln>
          </p:spPr>
          <p:txBody>
            <a:bodyPr/>
            <a:lstStyle/>
            <a:p>
              <a:endParaRPr lang="en-US">
                <a:latin typeface="Calibri" pitchFamily="34" charset="0"/>
              </a:endParaRPr>
            </a:p>
          </p:txBody>
        </p:sp>
        <p:sp>
          <p:nvSpPr>
            <p:cNvPr id="26633" name="Rectangle 22"/>
            <p:cNvSpPr>
              <a:spLocks noChangeArrowheads="1"/>
            </p:cNvSpPr>
            <p:nvPr/>
          </p:nvSpPr>
          <p:spPr bwMode="auto">
            <a:xfrm>
              <a:off x="1009" y="3642"/>
              <a:ext cx="523" cy="174"/>
            </a:xfrm>
            <a:prstGeom prst="rect">
              <a:avLst/>
            </a:prstGeom>
            <a:noFill/>
            <a:ln w="9525">
              <a:noFill/>
              <a:miter lim="800000"/>
              <a:headEnd/>
              <a:tailEnd/>
            </a:ln>
          </p:spPr>
          <p:txBody>
            <a:bodyPr wrap="none" lIns="0" tIns="0" rIns="0" bIns="0">
              <a:spAutoFit/>
            </a:bodyPr>
            <a:lstStyle/>
            <a:p>
              <a:r>
                <a:rPr lang="en-US" b="1">
                  <a:solidFill>
                    <a:srgbClr val="0000CC"/>
                  </a:solidFill>
                  <a:latin typeface="Calibri" pitchFamily="34" charset="0"/>
                </a:rPr>
                <a:t>Upasana</a:t>
              </a:r>
              <a:endParaRPr lang="en-US" sz="2400">
                <a:solidFill>
                  <a:srgbClr val="0000CC"/>
                </a:solidFill>
                <a:latin typeface="Times New Roman" pitchFamily="18" charset="0"/>
              </a:endParaRPr>
            </a:p>
          </p:txBody>
        </p:sp>
        <p:sp>
          <p:nvSpPr>
            <p:cNvPr id="26634" name="Rectangle 23"/>
            <p:cNvSpPr>
              <a:spLocks noChangeArrowheads="1"/>
            </p:cNvSpPr>
            <p:nvPr/>
          </p:nvSpPr>
          <p:spPr bwMode="auto">
            <a:xfrm>
              <a:off x="802" y="3180"/>
              <a:ext cx="1011" cy="250"/>
            </a:xfrm>
            <a:prstGeom prst="rect">
              <a:avLst/>
            </a:prstGeom>
            <a:noFill/>
            <a:ln w="9525">
              <a:noFill/>
              <a:miter lim="800000"/>
              <a:headEnd/>
              <a:tailEnd/>
            </a:ln>
          </p:spPr>
          <p:txBody>
            <a:bodyPr/>
            <a:lstStyle/>
            <a:p>
              <a:endParaRPr lang="en-US">
                <a:latin typeface="Calibri" pitchFamily="34" charset="0"/>
              </a:endParaRPr>
            </a:p>
          </p:txBody>
        </p:sp>
        <p:sp>
          <p:nvSpPr>
            <p:cNvPr id="26635" name="Rectangle 24"/>
            <p:cNvSpPr>
              <a:spLocks noChangeArrowheads="1"/>
            </p:cNvSpPr>
            <p:nvPr/>
          </p:nvSpPr>
          <p:spPr bwMode="auto">
            <a:xfrm>
              <a:off x="884" y="3212"/>
              <a:ext cx="730" cy="174"/>
            </a:xfrm>
            <a:prstGeom prst="rect">
              <a:avLst/>
            </a:prstGeom>
            <a:noFill/>
            <a:ln w="9525">
              <a:noFill/>
              <a:miter lim="800000"/>
              <a:headEnd/>
              <a:tailEnd/>
            </a:ln>
          </p:spPr>
          <p:txBody>
            <a:bodyPr wrap="none" lIns="0" tIns="0" rIns="0" bIns="0">
              <a:spAutoFit/>
            </a:bodyPr>
            <a:lstStyle/>
            <a:p>
              <a:r>
                <a:rPr lang="en-US" b="1">
                  <a:solidFill>
                    <a:srgbClr val="0000CC"/>
                  </a:solidFill>
                  <a:latin typeface="Calibri" pitchFamily="34" charset="0"/>
                </a:rPr>
                <a:t>Causal</a:t>
              </a:r>
              <a:r>
                <a:rPr lang="en-US" b="1">
                  <a:solidFill>
                    <a:srgbClr val="808000"/>
                  </a:solidFill>
                  <a:latin typeface="Calibri" pitchFamily="34" charset="0"/>
                </a:rPr>
                <a:t> </a:t>
              </a:r>
              <a:r>
                <a:rPr lang="en-US" b="1">
                  <a:solidFill>
                    <a:srgbClr val="0000CC"/>
                  </a:solidFill>
                  <a:latin typeface="Calibri" pitchFamily="34" charset="0"/>
                </a:rPr>
                <a:t>Body</a:t>
              </a:r>
              <a:endParaRPr lang="en-US" sz="2400">
                <a:solidFill>
                  <a:srgbClr val="0000CC"/>
                </a:solidFill>
                <a:latin typeface="Times New Roman" pitchFamily="18" charset="0"/>
              </a:endParaRPr>
            </a:p>
          </p:txBody>
        </p:sp>
        <p:sp>
          <p:nvSpPr>
            <p:cNvPr id="26636" name="Rectangle 25"/>
            <p:cNvSpPr>
              <a:spLocks noChangeArrowheads="1"/>
            </p:cNvSpPr>
            <p:nvPr/>
          </p:nvSpPr>
          <p:spPr bwMode="auto">
            <a:xfrm>
              <a:off x="802" y="2750"/>
              <a:ext cx="1011" cy="250"/>
            </a:xfrm>
            <a:prstGeom prst="rect">
              <a:avLst/>
            </a:prstGeom>
            <a:noFill/>
            <a:ln w="9525">
              <a:noFill/>
              <a:miter lim="800000"/>
              <a:headEnd/>
              <a:tailEnd/>
            </a:ln>
          </p:spPr>
          <p:txBody>
            <a:bodyPr/>
            <a:lstStyle/>
            <a:p>
              <a:endParaRPr lang="en-US">
                <a:latin typeface="Calibri" pitchFamily="34" charset="0"/>
              </a:endParaRPr>
            </a:p>
          </p:txBody>
        </p:sp>
        <p:sp>
          <p:nvSpPr>
            <p:cNvPr id="26637" name="Rectangle 26"/>
            <p:cNvSpPr>
              <a:spLocks noChangeArrowheads="1"/>
            </p:cNvSpPr>
            <p:nvPr/>
          </p:nvSpPr>
          <p:spPr bwMode="auto">
            <a:xfrm>
              <a:off x="1024" y="2782"/>
              <a:ext cx="511" cy="174"/>
            </a:xfrm>
            <a:prstGeom prst="rect">
              <a:avLst/>
            </a:prstGeom>
            <a:noFill/>
            <a:ln w="9525">
              <a:noFill/>
              <a:miter lim="800000"/>
              <a:headEnd/>
              <a:tailEnd/>
            </a:ln>
          </p:spPr>
          <p:txBody>
            <a:bodyPr wrap="none" lIns="0" tIns="0" rIns="0" bIns="0">
              <a:spAutoFit/>
            </a:bodyPr>
            <a:lstStyle/>
            <a:p>
              <a:r>
                <a:rPr lang="en-US" b="1">
                  <a:solidFill>
                    <a:srgbClr val="0000CC"/>
                  </a:solidFill>
                  <a:latin typeface="Calibri" pitchFamily="34" charset="0"/>
                </a:rPr>
                <a:t>Creation</a:t>
              </a:r>
              <a:endParaRPr lang="en-US" sz="2400">
                <a:solidFill>
                  <a:srgbClr val="0000CC"/>
                </a:solidFill>
                <a:latin typeface="Times New Roman" pitchFamily="18" charset="0"/>
              </a:endParaRPr>
            </a:p>
          </p:txBody>
        </p:sp>
        <p:sp>
          <p:nvSpPr>
            <p:cNvPr id="26638" name="Rectangle 27"/>
            <p:cNvSpPr>
              <a:spLocks noChangeArrowheads="1"/>
            </p:cNvSpPr>
            <p:nvPr/>
          </p:nvSpPr>
          <p:spPr bwMode="auto">
            <a:xfrm>
              <a:off x="658" y="2320"/>
              <a:ext cx="1295" cy="250"/>
            </a:xfrm>
            <a:prstGeom prst="rect">
              <a:avLst/>
            </a:prstGeom>
            <a:noFill/>
            <a:ln w="9525">
              <a:noFill/>
              <a:miter lim="800000"/>
              <a:headEnd/>
              <a:tailEnd/>
            </a:ln>
          </p:spPr>
          <p:txBody>
            <a:bodyPr/>
            <a:lstStyle/>
            <a:p>
              <a:endParaRPr lang="en-US">
                <a:latin typeface="Calibri" pitchFamily="34" charset="0"/>
              </a:endParaRPr>
            </a:p>
          </p:txBody>
        </p:sp>
        <p:sp>
          <p:nvSpPr>
            <p:cNvPr id="26639" name="Rectangle 28"/>
            <p:cNvSpPr>
              <a:spLocks noChangeArrowheads="1"/>
            </p:cNvSpPr>
            <p:nvPr/>
          </p:nvSpPr>
          <p:spPr bwMode="auto">
            <a:xfrm>
              <a:off x="688" y="2352"/>
              <a:ext cx="1094" cy="174"/>
            </a:xfrm>
            <a:prstGeom prst="rect">
              <a:avLst/>
            </a:prstGeom>
            <a:noFill/>
            <a:ln w="9525">
              <a:noFill/>
              <a:miter lim="800000"/>
              <a:headEnd/>
              <a:tailEnd/>
            </a:ln>
          </p:spPr>
          <p:txBody>
            <a:bodyPr wrap="none" lIns="0" tIns="0" rIns="0" bIns="0">
              <a:spAutoFit/>
            </a:bodyPr>
            <a:lstStyle/>
            <a:p>
              <a:r>
                <a:rPr lang="en-US" b="1">
                  <a:solidFill>
                    <a:srgbClr val="0000CC"/>
                  </a:solidFill>
                  <a:latin typeface="Calibri" pitchFamily="34" charset="0"/>
                </a:rPr>
                <a:t>Saraswati-Brahma</a:t>
              </a:r>
              <a:endParaRPr lang="en-US" sz="2400">
                <a:solidFill>
                  <a:srgbClr val="0000CC"/>
                </a:solidFill>
                <a:latin typeface="Times New Roman" pitchFamily="18" charset="0"/>
              </a:endParaRPr>
            </a:p>
          </p:txBody>
        </p:sp>
        <p:sp>
          <p:nvSpPr>
            <p:cNvPr id="26640" name="Rectangle 32"/>
            <p:cNvSpPr>
              <a:spLocks noChangeArrowheads="1"/>
            </p:cNvSpPr>
            <p:nvPr/>
          </p:nvSpPr>
          <p:spPr bwMode="auto">
            <a:xfrm>
              <a:off x="2332" y="3610"/>
              <a:ext cx="710" cy="250"/>
            </a:xfrm>
            <a:prstGeom prst="rect">
              <a:avLst/>
            </a:prstGeom>
            <a:noFill/>
            <a:ln w="9525">
              <a:noFill/>
              <a:miter lim="800000"/>
              <a:headEnd/>
              <a:tailEnd/>
            </a:ln>
          </p:spPr>
          <p:txBody>
            <a:bodyPr/>
            <a:lstStyle/>
            <a:p>
              <a:endParaRPr lang="en-US">
                <a:latin typeface="Calibri" pitchFamily="34" charset="0"/>
              </a:endParaRPr>
            </a:p>
          </p:txBody>
        </p:sp>
        <p:sp>
          <p:nvSpPr>
            <p:cNvPr id="26641" name="Rectangle 33"/>
            <p:cNvSpPr>
              <a:spLocks noChangeArrowheads="1"/>
            </p:cNvSpPr>
            <p:nvPr/>
          </p:nvSpPr>
          <p:spPr bwMode="auto">
            <a:xfrm>
              <a:off x="2391" y="3642"/>
              <a:ext cx="517" cy="174"/>
            </a:xfrm>
            <a:prstGeom prst="rect">
              <a:avLst/>
            </a:prstGeom>
            <a:noFill/>
            <a:ln w="9525">
              <a:noFill/>
              <a:miter lim="800000"/>
              <a:headEnd/>
              <a:tailEnd/>
            </a:ln>
          </p:spPr>
          <p:txBody>
            <a:bodyPr wrap="none" lIns="0" tIns="0" rIns="0" bIns="0">
              <a:spAutoFit/>
            </a:bodyPr>
            <a:lstStyle/>
            <a:p>
              <a:r>
                <a:rPr lang="en-US" b="1">
                  <a:solidFill>
                    <a:srgbClr val="0000CC"/>
                  </a:solidFill>
                  <a:latin typeface="Calibri" pitchFamily="34" charset="0"/>
                </a:rPr>
                <a:t>Sadhana</a:t>
              </a:r>
              <a:endParaRPr lang="en-US" sz="2400">
                <a:solidFill>
                  <a:srgbClr val="0000CC"/>
                </a:solidFill>
                <a:latin typeface="Times New Roman" pitchFamily="18" charset="0"/>
              </a:endParaRPr>
            </a:p>
          </p:txBody>
        </p:sp>
        <p:sp>
          <p:nvSpPr>
            <p:cNvPr id="26642" name="Rectangle 34"/>
            <p:cNvSpPr>
              <a:spLocks noChangeArrowheads="1"/>
            </p:cNvSpPr>
            <p:nvPr/>
          </p:nvSpPr>
          <p:spPr bwMode="auto">
            <a:xfrm>
              <a:off x="2183" y="3180"/>
              <a:ext cx="1011" cy="250"/>
            </a:xfrm>
            <a:prstGeom prst="rect">
              <a:avLst/>
            </a:prstGeom>
            <a:noFill/>
            <a:ln w="9525">
              <a:noFill/>
              <a:miter lim="800000"/>
              <a:headEnd/>
              <a:tailEnd/>
            </a:ln>
          </p:spPr>
          <p:txBody>
            <a:bodyPr/>
            <a:lstStyle/>
            <a:p>
              <a:endParaRPr lang="en-US">
                <a:latin typeface="Calibri" pitchFamily="34" charset="0"/>
              </a:endParaRPr>
            </a:p>
          </p:txBody>
        </p:sp>
        <p:sp>
          <p:nvSpPr>
            <p:cNvPr id="26643" name="Rectangle 35"/>
            <p:cNvSpPr>
              <a:spLocks noChangeArrowheads="1"/>
            </p:cNvSpPr>
            <p:nvPr/>
          </p:nvSpPr>
          <p:spPr bwMode="auto">
            <a:xfrm>
              <a:off x="2296" y="3212"/>
              <a:ext cx="721" cy="174"/>
            </a:xfrm>
            <a:prstGeom prst="rect">
              <a:avLst/>
            </a:prstGeom>
            <a:noFill/>
            <a:ln w="9525">
              <a:noFill/>
              <a:miter lim="800000"/>
              <a:headEnd/>
              <a:tailEnd/>
            </a:ln>
          </p:spPr>
          <p:txBody>
            <a:bodyPr wrap="none" lIns="0" tIns="0" rIns="0" bIns="0">
              <a:spAutoFit/>
            </a:bodyPr>
            <a:lstStyle/>
            <a:p>
              <a:r>
                <a:rPr lang="en-US" b="1">
                  <a:solidFill>
                    <a:srgbClr val="0000CC"/>
                  </a:solidFill>
                  <a:latin typeface="Calibri" pitchFamily="34" charset="0"/>
                </a:rPr>
                <a:t>Subtle Body</a:t>
              </a:r>
              <a:endParaRPr lang="en-US" sz="2400">
                <a:solidFill>
                  <a:srgbClr val="0000CC"/>
                </a:solidFill>
                <a:latin typeface="Times New Roman" pitchFamily="18" charset="0"/>
              </a:endParaRPr>
            </a:p>
          </p:txBody>
        </p:sp>
        <p:sp>
          <p:nvSpPr>
            <p:cNvPr id="26644" name="Rectangle 36"/>
            <p:cNvSpPr>
              <a:spLocks noChangeArrowheads="1"/>
            </p:cNvSpPr>
            <p:nvPr/>
          </p:nvSpPr>
          <p:spPr bwMode="auto">
            <a:xfrm>
              <a:off x="2183" y="2750"/>
              <a:ext cx="1011" cy="250"/>
            </a:xfrm>
            <a:prstGeom prst="rect">
              <a:avLst/>
            </a:prstGeom>
            <a:noFill/>
            <a:ln w="9525">
              <a:noFill/>
              <a:miter lim="800000"/>
              <a:headEnd/>
              <a:tailEnd/>
            </a:ln>
          </p:spPr>
          <p:txBody>
            <a:bodyPr/>
            <a:lstStyle/>
            <a:p>
              <a:endParaRPr lang="en-US">
                <a:latin typeface="Calibri" pitchFamily="34" charset="0"/>
              </a:endParaRPr>
            </a:p>
          </p:txBody>
        </p:sp>
        <p:sp>
          <p:nvSpPr>
            <p:cNvPr id="26645" name="Rectangle 37"/>
            <p:cNvSpPr>
              <a:spLocks noChangeArrowheads="1"/>
            </p:cNvSpPr>
            <p:nvPr/>
          </p:nvSpPr>
          <p:spPr bwMode="auto">
            <a:xfrm>
              <a:off x="2262" y="2782"/>
              <a:ext cx="791" cy="174"/>
            </a:xfrm>
            <a:prstGeom prst="rect">
              <a:avLst/>
            </a:prstGeom>
            <a:noFill/>
            <a:ln w="9525">
              <a:noFill/>
              <a:miter lim="800000"/>
              <a:headEnd/>
              <a:tailEnd/>
            </a:ln>
          </p:spPr>
          <p:txBody>
            <a:bodyPr wrap="none" lIns="0" tIns="0" rIns="0" bIns="0">
              <a:spAutoFit/>
            </a:bodyPr>
            <a:lstStyle/>
            <a:p>
              <a:r>
                <a:rPr lang="en-US" b="1">
                  <a:solidFill>
                    <a:srgbClr val="0000CC"/>
                  </a:solidFill>
                  <a:latin typeface="Calibri" pitchFamily="34" charset="0"/>
                </a:rPr>
                <a:t>Nourishment</a:t>
              </a:r>
              <a:endParaRPr lang="en-US" sz="2400">
                <a:solidFill>
                  <a:srgbClr val="0000CC"/>
                </a:solidFill>
                <a:latin typeface="Times New Roman" pitchFamily="18" charset="0"/>
              </a:endParaRPr>
            </a:p>
          </p:txBody>
        </p:sp>
        <p:sp>
          <p:nvSpPr>
            <p:cNvPr id="26646" name="Rectangle 38"/>
            <p:cNvSpPr>
              <a:spLocks noChangeArrowheads="1"/>
            </p:cNvSpPr>
            <p:nvPr/>
          </p:nvSpPr>
          <p:spPr bwMode="auto">
            <a:xfrm>
              <a:off x="2039" y="2320"/>
              <a:ext cx="1296" cy="250"/>
            </a:xfrm>
            <a:prstGeom prst="rect">
              <a:avLst/>
            </a:prstGeom>
            <a:noFill/>
            <a:ln w="9525">
              <a:noFill/>
              <a:miter lim="800000"/>
              <a:headEnd/>
              <a:tailEnd/>
            </a:ln>
          </p:spPr>
          <p:txBody>
            <a:bodyPr/>
            <a:lstStyle/>
            <a:p>
              <a:endParaRPr lang="en-US">
                <a:latin typeface="Calibri" pitchFamily="34" charset="0"/>
              </a:endParaRPr>
            </a:p>
          </p:txBody>
        </p:sp>
        <p:sp>
          <p:nvSpPr>
            <p:cNvPr id="26647" name="Rectangle 39"/>
            <p:cNvSpPr>
              <a:spLocks noChangeArrowheads="1"/>
            </p:cNvSpPr>
            <p:nvPr/>
          </p:nvSpPr>
          <p:spPr bwMode="auto">
            <a:xfrm>
              <a:off x="2160" y="2352"/>
              <a:ext cx="947" cy="174"/>
            </a:xfrm>
            <a:prstGeom prst="rect">
              <a:avLst/>
            </a:prstGeom>
            <a:noFill/>
            <a:ln w="9525">
              <a:noFill/>
              <a:miter lim="800000"/>
              <a:headEnd/>
              <a:tailEnd/>
            </a:ln>
          </p:spPr>
          <p:txBody>
            <a:bodyPr wrap="none" lIns="0" tIns="0" rIns="0" bIns="0">
              <a:spAutoFit/>
            </a:bodyPr>
            <a:lstStyle/>
            <a:p>
              <a:r>
                <a:rPr lang="en-US" b="1">
                  <a:solidFill>
                    <a:srgbClr val="0000CC"/>
                  </a:solidFill>
                  <a:latin typeface="Calibri" pitchFamily="34" charset="0"/>
                </a:rPr>
                <a:t>Lakshmi-Vishnu</a:t>
              </a:r>
              <a:endParaRPr lang="en-US" sz="2400">
                <a:solidFill>
                  <a:srgbClr val="0000CC"/>
                </a:solidFill>
                <a:latin typeface="Times New Roman" pitchFamily="18" charset="0"/>
              </a:endParaRPr>
            </a:p>
          </p:txBody>
        </p:sp>
        <p:sp>
          <p:nvSpPr>
            <p:cNvPr id="26648" name="Rectangle 43"/>
            <p:cNvSpPr>
              <a:spLocks noChangeArrowheads="1"/>
            </p:cNvSpPr>
            <p:nvPr/>
          </p:nvSpPr>
          <p:spPr bwMode="auto">
            <a:xfrm>
              <a:off x="3713" y="3610"/>
              <a:ext cx="710" cy="250"/>
            </a:xfrm>
            <a:prstGeom prst="rect">
              <a:avLst/>
            </a:prstGeom>
            <a:noFill/>
            <a:ln w="9525">
              <a:noFill/>
              <a:miter lim="800000"/>
              <a:headEnd/>
              <a:tailEnd/>
            </a:ln>
          </p:spPr>
          <p:txBody>
            <a:bodyPr/>
            <a:lstStyle/>
            <a:p>
              <a:endParaRPr lang="en-US">
                <a:latin typeface="Calibri" pitchFamily="34" charset="0"/>
              </a:endParaRPr>
            </a:p>
          </p:txBody>
        </p:sp>
        <p:sp>
          <p:nvSpPr>
            <p:cNvPr id="26649" name="Rectangle 44"/>
            <p:cNvSpPr>
              <a:spLocks noChangeArrowheads="1"/>
            </p:cNvSpPr>
            <p:nvPr/>
          </p:nvSpPr>
          <p:spPr bwMode="auto">
            <a:xfrm>
              <a:off x="3744" y="3642"/>
              <a:ext cx="584" cy="174"/>
            </a:xfrm>
            <a:prstGeom prst="rect">
              <a:avLst/>
            </a:prstGeom>
            <a:noFill/>
            <a:ln w="9525">
              <a:noFill/>
              <a:miter lim="800000"/>
              <a:headEnd/>
              <a:tailEnd/>
            </a:ln>
          </p:spPr>
          <p:txBody>
            <a:bodyPr wrap="none" lIns="0" tIns="0" rIns="0" bIns="0">
              <a:spAutoFit/>
            </a:bodyPr>
            <a:lstStyle/>
            <a:p>
              <a:r>
                <a:rPr lang="en-US" b="1">
                  <a:solidFill>
                    <a:srgbClr val="0000CC"/>
                  </a:solidFill>
                  <a:latin typeface="Calibri" pitchFamily="34" charset="0"/>
                </a:rPr>
                <a:t>Aradhana</a:t>
              </a:r>
              <a:endParaRPr lang="en-US" sz="2400">
                <a:solidFill>
                  <a:srgbClr val="0000CC"/>
                </a:solidFill>
                <a:latin typeface="Times New Roman" pitchFamily="18" charset="0"/>
              </a:endParaRPr>
            </a:p>
          </p:txBody>
        </p:sp>
        <p:sp>
          <p:nvSpPr>
            <p:cNvPr id="26650" name="Rectangle 45"/>
            <p:cNvSpPr>
              <a:spLocks noChangeArrowheads="1"/>
            </p:cNvSpPr>
            <p:nvPr/>
          </p:nvSpPr>
          <p:spPr bwMode="auto">
            <a:xfrm>
              <a:off x="3565" y="3180"/>
              <a:ext cx="1011" cy="250"/>
            </a:xfrm>
            <a:prstGeom prst="rect">
              <a:avLst/>
            </a:prstGeom>
            <a:noFill/>
            <a:ln w="9525">
              <a:noFill/>
              <a:miter lim="800000"/>
              <a:headEnd/>
              <a:tailEnd/>
            </a:ln>
          </p:spPr>
          <p:txBody>
            <a:bodyPr/>
            <a:lstStyle/>
            <a:p>
              <a:endParaRPr lang="en-US">
                <a:latin typeface="Calibri" pitchFamily="34" charset="0"/>
              </a:endParaRPr>
            </a:p>
          </p:txBody>
        </p:sp>
        <p:sp>
          <p:nvSpPr>
            <p:cNvPr id="26651" name="Rectangle 46"/>
            <p:cNvSpPr>
              <a:spLocks noChangeArrowheads="1"/>
            </p:cNvSpPr>
            <p:nvPr/>
          </p:nvSpPr>
          <p:spPr bwMode="auto">
            <a:xfrm>
              <a:off x="3597" y="3212"/>
              <a:ext cx="820" cy="174"/>
            </a:xfrm>
            <a:prstGeom prst="rect">
              <a:avLst/>
            </a:prstGeom>
            <a:noFill/>
            <a:ln w="9525">
              <a:noFill/>
              <a:miter lim="800000"/>
              <a:headEnd/>
              <a:tailEnd/>
            </a:ln>
          </p:spPr>
          <p:txBody>
            <a:bodyPr wrap="none" lIns="0" tIns="0" rIns="0" bIns="0">
              <a:spAutoFit/>
            </a:bodyPr>
            <a:lstStyle/>
            <a:p>
              <a:r>
                <a:rPr lang="en-US" b="1">
                  <a:solidFill>
                    <a:srgbClr val="0000CC"/>
                  </a:solidFill>
                  <a:latin typeface="Calibri" pitchFamily="34" charset="0"/>
                </a:rPr>
                <a:t>Physical Body</a:t>
              </a:r>
              <a:endParaRPr lang="en-US" sz="2400">
                <a:solidFill>
                  <a:srgbClr val="0000CC"/>
                </a:solidFill>
                <a:latin typeface="Times New Roman" pitchFamily="18" charset="0"/>
              </a:endParaRPr>
            </a:p>
          </p:txBody>
        </p:sp>
        <p:sp>
          <p:nvSpPr>
            <p:cNvPr id="26652" name="Rectangle 47"/>
            <p:cNvSpPr>
              <a:spLocks noChangeArrowheads="1"/>
            </p:cNvSpPr>
            <p:nvPr/>
          </p:nvSpPr>
          <p:spPr bwMode="auto">
            <a:xfrm>
              <a:off x="3565" y="2750"/>
              <a:ext cx="1011" cy="250"/>
            </a:xfrm>
            <a:prstGeom prst="rect">
              <a:avLst/>
            </a:prstGeom>
            <a:noFill/>
            <a:ln w="9525">
              <a:noFill/>
              <a:miter lim="800000"/>
              <a:headEnd/>
              <a:tailEnd/>
            </a:ln>
          </p:spPr>
          <p:txBody>
            <a:bodyPr/>
            <a:lstStyle/>
            <a:p>
              <a:endParaRPr lang="en-US">
                <a:latin typeface="Calibri" pitchFamily="34" charset="0"/>
              </a:endParaRPr>
            </a:p>
          </p:txBody>
        </p:sp>
        <p:sp>
          <p:nvSpPr>
            <p:cNvPr id="26653" name="Rectangle 48"/>
            <p:cNvSpPr>
              <a:spLocks noChangeArrowheads="1"/>
            </p:cNvSpPr>
            <p:nvPr/>
          </p:nvSpPr>
          <p:spPr bwMode="auto">
            <a:xfrm>
              <a:off x="3702" y="2782"/>
              <a:ext cx="675" cy="174"/>
            </a:xfrm>
            <a:prstGeom prst="rect">
              <a:avLst/>
            </a:prstGeom>
            <a:noFill/>
            <a:ln w="9525">
              <a:noFill/>
              <a:miter lim="800000"/>
              <a:headEnd/>
              <a:tailEnd/>
            </a:ln>
          </p:spPr>
          <p:txBody>
            <a:bodyPr wrap="none" lIns="0" tIns="0" rIns="0" bIns="0">
              <a:spAutoFit/>
            </a:bodyPr>
            <a:lstStyle/>
            <a:p>
              <a:r>
                <a:rPr lang="en-US" b="1">
                  <a:solidFill>
                    <a:srgbClr val="0000CC"/>
                  </a:solidFill>
                  <a:latin typeface="Calibri" pitchFamily="34" charset="0"/>
                </a:rPr>
                <a:t>Dissolution</a:t>
              </a:r>
              <a:endParaRPr lang="en-US" sz="2400">
                <a:solidFill>
                  <a:srgbClr val="0000CC"/>
                </a:solidFill>
                <a:latin typeface="Times New Roman" pitchFamily="18" charset="0"/>
              </a:endParaRPr>
            </a:p>
          </p:txBody>
        </p:sp>
        <p:sp>
          <p:nvSpPr>
            <p:cNvPr id="26654" name="Rectangle 49"/>
            <p:cNvSpPr>
              <a:spLocks noChangeArrowheads="1"/>
            </p:cNvSpPr>
            <p:nvPr/>
          </p:nvSpPr>
          <p:spPr bwMode="auto">
            <a:xfrm>
              <a:off x="3421" y="2320"/>
              <a:ext cx="1295" cy="250"/>
            </a:xfrm>
            <a:prstGeom prst="rect">
              <a:avLst/>
            </a:prstGeom>
            <a:noFill/>
            <a:ln w="9525">
              <a:noFill/>
              <a:miter lim="800000"/>
              <a:headEnd/>
              <a:tailEnd/>
            </a:ln>
          </p:spPr>
          <p:txBody>
            <a:bodyPr/>
            <a:lstStyle/>
            <a:p>
              <a:endParaRPr lang="en-US">
                <a:latin typeface="Calibri" pitchFamily="34" charset="0"/>
              </a:endParaRPr>
            </a:p>
          </p:txBody>
        </p:sp>
        <p:sp>
          <p:nvSpPr>
            <p:cNvPr id="26655" name="Rectangle 50"/>
            <p:cNvSpPr>
              <a:spLocks noChangeArrowheads="1"/>
            </p:cNvSpPr>
            <p:nvPr/>
          </p:nvSpPr>
          <p:spPr bwMode="auto">
            <a:xfrm>
              <a:off x="3694" y="2352"/>
              <a:ext cx="585" cy="174"/>
            </a:xfrm>
            <a:prstGeom prst="rect">
              <a:avLst/>
            </a:prstGeom>
            <a:noFill/>
            <a:ln w="9525">
              <a:noFill/>
              <a:miter lim="800000"/>
              <a:headEnd/>
              <a:tailEnd/>
            </a:ln>
          </p:spPr>
          <p:txBody>
            <a:bodyPr wrap="none" lIns="0" tIns="0" rIns="0" bIns="0">
              <a:spAutoFit/>
            </a:bodyPr>
            <a:lstStyle/>
            <a:p>
              <a:r>
                <a:rPr lang="en-US" b="1">
                  <a:solidFill>
                    <a:srgbClr val="0000CC"/>
                  </a:solidFill>
                  <a:latin typeface="Calibri" pitchFamily="34" charset="0"/>
                </a:rPr>
                <a:t>Kali-Shiva</a:t>
              </a:r>
              <a:endParaRPr lang="en-US" sz="2400">
                <a:solidFill>
                  <a:srgbClr val="0000CC"/>
                </a:solidFill>
                <a:latin typeface="Times New Roman" pitchFamily="18" charset="0"/>
              </a:endParaRPr>
            </a:p>
          </p:txBody>
        </p:sp>
        <p:sp>
          <p:nvSpPr>
            <p:cNvPr id="26656" name="Rectangle 51"/>
            <p:cNvSpPr>
              <a:spLocks noChangeArrowheads="1"/>
            </p:cNvSpPr>
            <p:nvPr/>
          </p:nvSpPr>
          <p:spPr bwMode="auto">
            <a:xfrm>
              <a:off x="2028" y="1674"/>
              <a:ext cx="1328" cy="250"/>
            </a:xfrm>
            <a:prstGeom prst="rect">
              <a:avLst/>
            </a:prstGeom>
            <a:solidFill>
              <a:schemeClr val="bg1"/>
            </a:solidFill>
            <a:ln w="9525">
              <a:noFill/>
              <a:miter lim="800000"/>
              <a:headEnd/>
              <a:tailEnd/>
            </a:ln>
          </p:spPr>
          <p:txBody>
            <a:bodyPr/>
            <a:lstStyle/>
            <a:p>
              <a:endParaRPr lang="en-US">
                <a:latin typeface="Calibri" pitchFamily="34" charset="0"/>
              </a:endParaRPr>
            </a:p>
          </p:txBody>
        </p:sp>
        <p:sp>
          <p:nvSpPr>
            <p:cNvPr id="26657" name="Rectangle 52"/>
            <p:cNvSpPr>
              <a:spLocks noChangeArrowheads="1"/>
            </p:cNvSpPr>
            <p:nvPr/>
          </p:nvSpPr>
          <p:spPr bwMode="auto">
            <a:xfrm>
              <a:off x="2060" y="1706"/>
              <a:ext cx="1133" cy="174"/>
            </a:xfrm>
            <a:prstGeom prst="rect">
              <a:avLst/>
            </a:prstGeom>
            <a:noFill/>
            <a:ln w="9525">
              <a:noFill/>
              <a:miter lim="800000"/>
              <a:headEnd/>
              <a:tailEnd/>
            </a:ln>
          </p:spPr>
          <p:txBody>
            <a:bodyPr wrap="none" lIns="0" tIns="0" rIns="0" bIns="0">
              <a:spAutoFit/>
            </a:bodyPr>
            <a:lstStyle/>
            <a:p>
              <a:r>
                <a:rPr lang="en-US" b="1">
                  <a:solidFill>
                    <a:srgbClr val="000099"/>
                  </a:solidFill>
                  <a:latin typeface="Calibri" pitchFamily="34" charset="0"/>
                </a:rPr>
                <a:t>Her Triple Currents</a:t>
              </a:r>
              <a:endParaRPr lang="en-US" sz="2400">
                <a:solidFill>
                  <a:srgbClr val="000099"/>
                </a:solidFill>
                <a:latin typeface="Times New Roman" pitchFamily="18" charset="0"/>
              </a:endParaRPr>
            </a:p>
          </p:txBody>
        </p:sp>
        <p:sp>
          <p:nvSpPr>
            <p:cNvPr id="26658" name="Rectangle 54"/>
            <p:cNvSpPr>
              <a:spLocks noChangeArrowheads="1"/>
            </p:cNvSpPr>
            <p:nvPr/>
          </p:nvSpPr>
          <p:spPr bwMode="auto">
            <a:xfrm>
              <a:off x="2386" y="1008"/>
              <a:ext cx="552" cy="213"/>
            </a:xfrm>
            <a:prstGeom prst="rect">
              <a:avLst/>
            </a:prstGeom>
            <a:noFill/>
            <a:ln w="9525">
              <a:noFill/>
              <a:miter lim="800000"/>
              <a:headEnd/>
              <a:tailEnd/>
            </a:ln>
          </p:spPr>
          <p:txBody>
            <a:bodyPr wrap="none" lIns="0" tIns="0" rIns="0" bIns="0">
              <a:spAutoFit/>
            </a:bodyPr>
            <a:lstStyle/>
            <a:p>
              <a:r>
                <a:rPr lang="en-US" sz="2200" b="1" i="1">
                  <a:solidFill>
                    <a:schemeClr val="bg1"/>
                  </a:solidFill>
                  <a:latin typeface="Calibri" pitchFamily="34" charset="0"/>
                </a:rPr>
                <a:t>Gayatri</a:t>
              </a:r>
              <a:endParaRPr lang="en-US" sz="2400">
                <a:solidFill>
                  <a:schemeClr val="bg1"/>
                </a:solidFill>
                <a:latin typeface="Times New Roman" pitchFamily="18" charset="0"/>
              </a:endParaRPr>
            </a:p>
          </p:txBody>
        </p:sp>
        <p:sp>
          <p:nvSpPr>
            <p:cNvPr id="26659" name="Line 56"/>
            <p:cNvSpPr>
              <a:spLocks noChangeShapeType="1"/>
            </p:cNvSpPr>
            <p:nvPr/>
          </p:nvSpPr>
          <p:spPr bwMode="auto">
            <a:xfrm flipH="1">
              <a:off x="2674" y="1296"/>
              <a:ext cx="0" cy="240"/>
            </a:xfrm>
            <a:prstGeom prst="line">
              <a:avLst/>
            </a:prstGeom>
            <a:noFill/>
            <a:ln w="9525">
              <a:solidFill>
                <a:schemeClr val="tx1"/>
              </a:solidFill>
              <a:round/>
              <a:headEnd/>
              <a:tailEnd type="triangle" w="med" len="med"/>
            </a:ln>
          </p:spPr>
          <p:txBody>
            <a:bodyPr/>
            <a:lstStyle/>
            <a:p>
              <a:endParaRPr lang="en-US"/>
            </a:p>
          </p:txBody>
        </p:sp>
        <p:sp>
          <p:nvSpPr>
            <p:cNvPr id="26660" name="Line 57"/>
            <p:cNvSpPr>
              <a:spLocks noChangeShapeType="1"/>
            </p:cNvSpPr>
            <p:nvPr/>
          </p:nvSpPr>
          <p:spPr bwMode="auto">
            <a:xfrm>
              <a:off x="1296" y="2016"/>
              <a:ext cx="0" cy="288"/>
            </a:xfrm>
            <a:prstGeom prst="line">
              <a:avLst/>
            </a:prstGeom>
            <a:noFill/>
            <a:ln w="9525">
              <a:solidFill>
                <a:schemeClr val="tx1"/>
              </a:solidFill>
              <a:round/>
              <a:headEnd/>
              <a:tailEnd type="triangle" w="med" len="med"/>
            </a:ln>
          </p:spPr>
          <p:txBody>
            <a:bodyPr/>
            <a:lstStyle/>
            <a:p>
              <a:endParaRPr lang="en-US"/>
            </a:p>
          </p:txBody>
        </p:sp>
        <p:sp>
          <p:nvSpPr>
            <p:cNvPr id="26661" name="Line 58"/>
            <p:cNvSpPr>
              <a:spLocks noChangeShapeType="1"/>
            </p:cNvSpPr>
            <p:nvPr/>
          </p:nvSpPr>
          <p:spPr bwMode="auto">
            <a:xfrm>
              <a:off x="4032" y="2016"/>
              <a:ext cx="0" cy="288"/>
            </a:xfrm>
            <a:prstGeom prst="line">
              <a:avLst/>
            </a:prstGeom>
            <a:noFill/>
            <a:ln w="9525">
              <a:solidFill>
                <a:schemeClr val="tx1"/>
              </a:solidFill>
              <a:round/>
              <a:headEnd/>
              <a:tailEnd type="triangle" w="med" len="med"/>
            </a:ln>
          </p:spPr>
          <p:txBody>
            <a:bodyPr/>
            <a:lstStyle/>
            <a:p>
              <a:endParaRPr lang="en-US"/>
            </a:p>
          </p:txBody>
        </p:sp>
        <p:sp>
          <p:nvSpPr>
            <p:cNvPr id="26662" name="Line 59"/>
            <p:cNvSpPr>
              <a:spLocks noChangeShapeType="1"/>
            </p:cNvSpPr>
            <p:nvPr/>
          </p:nvSpPr>
          <p:spPr bwMode="auto">
            <a:xfrm>
              <a:off x="1296" y="2544"/>
              <a:ext cx="0" cy="192"/>
            </a:xfrm>
            <a:prstGeom prst="line">
              <a:avLst/>
            </a:prstGeom>
            <a:noFill/>
            <a:ln w="9525">
              <a:solidFill>
                <a:schemeClr val="tx1"/>
              </a:solidFill>
              <a:round/>
              <a:headEnd/>
              <a:tailEnd type="triangle" w="med" len="med"/>
            </a:ln>
          </p:spPr>
          <p:txBody>
            <a:bodyPr/>
            <a:lstStyle/>
            <a:p>
              <a:endParaRPr lang="en-US"/>
            </a:p>
          </p:txBody>
        </p:sp>
        <p:sp>
          <p:nvSpPr>
            <p:cNvPr id="26663" name="Line 60"/>
            <p:cNvSpPr>
              <a:spLocks noChangeShapeType="1"/>
            </p:cNvSpPr>
            <p:nvPr/>
          </p:nvSpPr>
          <p:spPr bwMode="auto">
            <a:xfrm>
              <a:off x="1296" y="2976"/>
              <a:ext cx="0" cy="192"/>
            </a:xfrm>
            <a:prstGeom prst="line">
              <a:avLst/>
            </a:prstGeom>
            <a:noFill/>
            <a:ln w="9525">
              <a:solidFill>
                <a:schemeClr val="tx1"/>
              </a:solidFill>
              <a:round/>
              <a:headEnd/>
              <a:tailEnd type="triangle" w="med" len="med"/>
            </a:ln>
          </p:spPr>
          <p:txBody>
            <a:bodyPr/>
            <a:lstStyle/>
            <a:p>
              <a:endParaRPr lang="en-US"/>
            </a:p>
          </p:txBody>
        </p:sp>
        <p:sp>
          <p:nvSpPr>
            <p:cNvPr id="26664" name="Line 61"/>
            <p:cNvSpPr>
              <a:spLocks noChangeShapeType="1"/>
            </p:cNvSpPr>
            <p:nvPr/>
          </p:nvSpPr>
          <p:spPr bwMode="auto">
            <a:xfrm>
              <a:off x="1296" y="3408"/>
              <a:ext cx="0" cy="192"/>
            </a:xfrm>
            <a:prstGeom prst="line">
              <a:avLst/>
            </a:prstGeom>
            <a:noFill/>
            <a:ln w="9525">
              <a:solidFill>
                <a:schemeClr val="tx1"/>
              </a:solidFill>
              <a:round/>
              <a:headEnd/>
              <a:tailEnd type="triangle" w="med" len="med"/>
            </a:ln>
          </p:spPr>
          <p:txBody>
            <a:bodyPr/>
            <a:lstStyle/>
            <a:p>
              <a:endParaRPr lang="en-US"/>
            </a:p>
          </p:txBody>
        </p:sp>
        <p:sp>
          <p:nvSpPr>
            <p:cNvPr id="26665" name="Line 62"/>
            <p:cNvSpPr>
              <a:spLocks noChangeShapeType="1"/>
            </p:cNvSpPr>
            <p:nvPr/>
          </p:nvSpPr>
          <p:spPr bwMode="auto">
            <a:xfrm>
              <a:off x="2640" y="2016"/>
              <a:ext cx="0" cy="288"/>
            </a:xfrm>
            <a:prstGeom prst="line">
              <a:avLst/>
            </a:prstGeom>
            <a:noFill/>
            <a:ln w="9525">
              <a:solidFill>
                <a:schemeClr val="tx1"/>
              </a:solidFill>
              <a:round/>
              <a:headEnd/>
              <a:tailEnd type="triangle" w="med" len="med"/>
            </a:ln>
          </p:spPr>
          <p:txBody>
            <a:bodyPr/>
            <a:lstStyle/>
            <a:p>
              <a:endParaRPr lang="en-US"/>
            </a:p>
          </p:txBody>
        </p:sp>
        <p:sp>
          <p:nvSpPr>
            <p:cNvPr id="26666" name="Line 63"/>
            <p:cNvSpPr>
              <a:spLocks noChangeShapeType="1"/>
            </p:cNvSpPr>
            <p:nvPr/>
          </p:nvSpPr>
          <p:spPr bwMode="auto">
            <a:xfrm>
              <a:off x="2640" y="2544"/>
              <a:ext cx="0" cy="192"/>
            </a:xfrm>
            <a:prstGeom prst="line">
              <a:avLst/>
            </a:prstGeom>
            <a:noFill/>
            <a:ln w="9525">
              <a:solidFill>
                <a:schemeClr val="tx1"/>
              </a:solidFill>
              <a:round/>
              <a:headEnd/>
              <a:tailEnd type="triangle" w="med" len="med"/>
            </a:ln>
          </p:spPr>
          <p:txBody>
            <a:bodyPr/>
            <a:lstStyle/>
            <a:p>
              <a:endParaRPr lang="en-US"/>
            </a:p>
          </p:txBody>
        </p:sp>
        <p:sp>
          <p:nvSpPr>
            <p:cNvPr id="26667" name="Line 64"/>
            <p:cNvSpPr>
              <a:spLocks noChangeShapeType="1"/>
            </p:cNvSpPr>
            <p:nvPr/>
          </p:nvSpPr>
          <p:spPr bwMode="auto">
            <a:xfrm>
              <a:off x="2688" y="3024"/>
              <a:ext cx="0" cy="144"/>
            </a:xfrm>
            <a:prstGeom prst="line">
              <a:avLst/>
            </a:prstGeom>
            <a:noFill/>
            <a:ln w="9525">
              <a:solidFill>
                <a:schemeClr val="tx1"/>
              </a:solidFill>
              <a:round/>
              <a:headEnd/>
              <a:tailEnd type="triangle" w="med" len="med"/>
            </a:ln>
          </p:spPr>
          <p:txBody>
            <a:bodyPr/>
            <a:lstStyle/>
            <a:p>
              <a:endParaRPr lang="en-US"/>
            </a:p>
          </p:txBody>
        </p:sp>
        <p:sp>
          <p:nvSpPr>
            <p:cNvPr id="26668" name="Line 65"/>
            <p:cNvSpPr>
              <a:spLocks noChangeShapeType="1"/>
            </p:cNvSpPr>
            <p:nvPr/>
          </p:nvSpPr>
          <p:spPr bwMode="auto">
            <a:xfrm>
              <a:off x="2688" y="3408"/>
              <a:ext cx="0" cy="192"/>
            </a:xfrm>
            <a:prstGeom prst="line">
              <a:avLst/>
            </a:prstGeom>
            <a:noFill/>
            <a:ln w="9525">
              <a:solidFill>
                <a:schemeClr val="tx1"/>
              </a:solidFill>
              <a:round/>
              <a:headEnd/>
              <a:tailEnd type="triangle" w="med" len="med"/>
            </a:ln>
          </p:spPr>
          <p:txBody>
            <a:bodyPr/>
            <a:lstStyle/>
            <a:p>
              <a:endParaRPr lang="en-US"/>
            </a:p>
          </p:txBody>
        </p:sp>
        <p:sp>
          <p:nvSpPr>
            <p:cNvPr id="26669" name="Line 66"/>
            <p:cNvSpPr>
              <a:spLocks noChangeShapeType="1"/>
            </p:cNvSpPr>
            <p:nvPr/>
          </p:nvSpPr>
          <p:spPr bwMode="auto">
            <a:xfrm>
              <a:off x="4032" y="2544"/>
              <a:ext cx="0" cy="192"/>
            </a:xfrm>
            <a:prstGeom prst="line">
              <a:avLst/>
            </a:prstGeom>
            <a:noFill/>
            <a:ln w="9525">
              <a:solidFill>
                <a:schemeClr val="tx1"/>
              </a:solidFill>
              <a:round/>
              <a:headEnd/>
              <a:tailEnd type="triangle" w="med" len="med"/>
            </a:ln>
          </p:spPr>
          <p:txBody>
            <a:bodyPr/>
            <a:lstStyle/>
            <a:p>
              <a:endParaRPr lang="en-US"/>
            </a:p>
          </p:txBody>
        </p:sp>
        <p:sp>
          <p:nvSpPr>
            <p:cNvPr id="26670" name="Line 67"/>
            <p:cNvSpPr>
              <a:spLocks noChangeShapeType="1"/>
            </p:cNvSpPr>
            <p:nvPr/>
          </p:nvSpPr>
          <p:spPr bwMode="auto">
            <a:xfrm>
              <a:off x="4032" y="2976"/>
              <a:ext cx="0" cy="240"/>
            </a:xfrm>
            <a:prstGeom prst="line">
              <a:avLst/>
            </a:prstGeom>
            <a:noFill/>
            <a:ln w="9525">
              <a:solidFill>
                <a:schemeClr val="tx1"/>
              </a:solidFill>
              <a:round/>
              <a:headEnd/>
              <a:tailEnd type="triangle" w="med" len="med"/>
            </a:ln>
          </p:spPr>
          <p:txBody>
            <a:bodyPr/>
            <a:lstStyle/>
            <a:p>
              <a:endParaRPr lang="en-US"/>
            </a:p>
          </p:txBody>
        </p:sp>
        <p:sp>
          <p:nvSpPr>
            <p:cNvPr id="26671" name="Line 68"/>
            <p:cNvSpPr>
              <a:spLocks noChangeShapeType="1"/>
            </p:cNvSpPr>
            <p:nvPr/>
          </p:nvSpPr>
          <p:spPr bwMode="auto">
            <a:xfrm>
              <a:off x="4032" y="3408"/>
              <a:ext cx="0" cy="192"/>
            </a:xfrm>
            <a:prstGeom prst="line">
              <a:avLst/>
            </a:prstGeom>
            <a:noFill/>
            <a:ln w="9525">
              <a:solidFill>
                <a:schemeClr val="tx1"/>
              </a:solidFill>
              <a:round/>
              <a:headEnd/>
              <a:tailEnd type="triangle" w="med" len="med"/>
            </a:ln>
          </p:spPr>
          <p:txBody>
            <a:bodyPr/>
            <a:lstStyle/>
            <a:p>
              <a:endParaRPr lang="en-US"/>
            </a:p>
          </p:txBody>
        </p:sp>
      </p:grpSp>
      <p:sp>
        <p:nvSpPr>
          <p:cNvPr id="26627" name="Text Box 69"/>
          <p:cNvSpPr txBox="1">
            <a:spLocks noChangeArrowheads="1"/>
          </p:cNvSpPr>
          <p:nvPr/>
        </p:nvSpPr>
        <p:spPr bwMode="auto">
          <a:xfrm>
            <a:off x="533400" y="5791200"/>
            <a:ext cx="8359775" cy="457200"/>
          </a:xfrm>
          <a:prstGeom prst="rect">
            <a:avLst/>
          </a:prstGeom>
          <a:noFill/>
          <a:ln w="9525">
            <a:noFill/>
            <a:miter lim="800000"/>
            <a:headEnd/>
            <a:tailEnd/>
          </a:ln>
        </p:spPr>
        <p:txBody>
          <a:bodyPr>
            <a:spAutoFit/>
          </a:bodyPr>
          <a:lstStyle/>
          <a:p>
            <a:pPr>
              <a:spcBef>
                <a:spcPct val="50000"/>
              </a:spcBef>
            </a:pPr>
            <a:r>
              <a:rPr lang="en-US" sz="2400">
                <a:solidFill>
                  <a:srgbClr val="990033"/>
                </a:solidFill>
                <a:latin typeface="Times New Roman" pitchFamily="18" charset="0"/>
              </a:rPr>
              <a:t>From above triple currents emerges triplets such as listed below </a:t>
            </a:r>
          </a:p>
        </p:txBody>
      </p:sp>
      <p:sp>
        <p:nvSpPr>
          <p:cNvPr id="26628" name="Text Box 71"/>
          <p:cNvSpPr txBox="1">
            <a:spLocks noChangeArrowheads="1"/>
          </p:cNvSpPr>
          <p:nvPr/>
        </p:nvSpPr>
        <p:spPr bwMode="auto">
          <a:xfrm>
            <a:off x="8610600" y="6400800"/>
            <a:ext cx="228600" cy="244475"/>
          </a:xfrm>
          <a:prstGeom prst="rect">
            <a:avLst/>
          </a:prstGeom>
          <a:noFill/>
          <a:ln w="9525">
            <a:noFill/>
            <a:miter lim="800000"/>
            <a:headEnd/>
            <a:tailEnd/>
          </a:ln>
        </p:spPr>
        <p:txBody>
          <a:bodyPr>
            <a:spAutoFit/>
          </a:bodyPr>
          <a:lstStyle/>
          <a:p>
            <a:pPr>
              <a:spcBef>
                <a:spcPct val="50000"/>
              </a:spcBef>
            </a:pPr>
            <a:r>
              <a:rPr lang="en-US" sz="1000">
                <a:latin typeface="Times New Roman" pitchFamily="18" charset="0"/>
              </a:rPr>
              <a:t>1</a:t>
            </a:r>
          </a:p>
        </p:txBody>
      </p:sp>
      <p:pic>
        <p:nvPicPr>
          <p:cNvPr id="49" name="Picture 10" descr="5699 copy.png"/>
          <p:cNvPicPr>
            <a:picLocks noChangeAspect="1"/>
          </p:cNvPicPr>
          <p:nvPr/>
        </p:nvPicPr>
        <p:blipFill>
          <a:blip r:embed="rId4" cstate="print"/>
          <a:srcRect/>
          <a:stretch>
            <a:fillRect/>
          </a:stretch>
        </p:blipFill>
        <p:spPr bwMode="auto">
          <a:xfrm>
            <a:off x="7239000" y="4953000"/>
            <a:ext cx="1682750" cy="1646238"/>
          </a:xfrm>
          <a:prstGeom prst="rect">
            <a:avLst/>
          </a:prstGeom>
          <a:noFill/>
          <a:ln w="9525">
            <a:noFill/>
            <a:miter lim="800000"/>
            <a:headEnd/>
            <a:tailEnd/>
          </a:ln>
        </p:spPr>
      </p:pic>
    </p:spTree>
  </p:cSld>
  <p:clrMapOvr>
    <a:masterClrMapping/>
  </p:clrMapOvr>
  <p:transition spd="slow">
    <p:random/>
    <p:sndAc>
      <p:stSnd>
        <p:snd r:embed="rId3" name="WHOO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9"/>
                                        </p:tgtEl>
                                        <p:attrNameLst>
                                          <p:attrName>style.visibility</p:attrName>
                                        </p:attrNameLst>
                                      </p:cBhvr>
                                      <p:to>
                                        <p:strVal val="visible"/>
                                      </p:to>
                                    </p:set>
                                    <p:anim calcmode="lin" valueType="num">
                                      <p:cBhvr>
                                        <p:cTn id="7" dur="500" fill="hold"/>
                                        <p:tgtEl>
                                          <p:spTgt spid="49"/>
                                        </p:tgtEl>
                                        <p:attrNameLst>
                                          <p:attrName>ppt_w</p:attrName>
                                        </p:attrNameLst>
                                      </p:cBhvr>
                                      <p:tavLst>
                                        <p:tav tm="0">
                                          <p:val>
                                            <p:fltVal val="0"/>
                                          </p:val>
                                        </p:tav>
                                        <p:tav tm="100000">
                                          <p:val>
                                            <p:strVal val="#ppt_w"/>
                                          </p:val>
                                        </p:tav>
                                      </p:tavLst>
                                    </p:anim>
                                    <p:anim calcmode="lin" valueType="num">
                                      <p:cBhvr>
                                        <p:cTn id="8" dur="500" fill="hold"/>
                                        <p:tgtEl>
                                          <p:spTgt spid="49"/>
                                        </p:tgtEl>
                                        <p:attrNameLst>
                                          <p:attrName>ppt_h</p:attrName>
                                        </p:attrNameLst>
                                      </p:cBhvr>
                                      <p:tavLst>
                                        <p:tav tm="0">
                                          <p:val>
                                            <p:fltVal val="0"/>
                                          </p:val>
                                        </p:tav>
                                        <p:tav tm="100000">
                                          <p:val>
                                            <p:strVal val="#ppt_h"/>
                                          </p:val>
                                        </p:tav>
                                      </p:tavLst>
                                    </p:anim>
                                    <p:animEffect transition="in" filter="fade">
                                      <p:cBhvr>
                                        <p:cTn id="9"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Box 1"/>
          <p:cNvSpPr txBox="1">
            <a:spLocks noChangeArrowheads="1"/>
          </p:cNvSpPr>
          <p:nvPr/>
        </p:nvSpPr>
        <p:spPr bwMode="auto">
          <a:xfrm>
            <a:off x="609600" y="457200"/>
            <a:ext cx="8153400" cy="523875"/>
          </a:xfrm>
          <a:prstGeom prst="rect">
            <a:avLst/>
          </a:prstGeom>
          <a:noFill/>
          <a:ln w="9525">
            <a:noFill/>
            <a:miter lim="800000"/>
            <a:headEnd/>
            <a:tailEnd/>
          </a:ln>
        </p:spPr>
        <p:txBody>
          <a:bodyPr>
            <a:spAutoFit/>
          </a:bodyPr>
          <a:lstStyle/>
          <a:p>
            <a:r>
              <a:rPr lang="en-US" sz="2800">
                <a:solidFill>
                  <a:srgbClr val="000099"/>
                </a:solidFill>
                <a:latin typeface="Calibri" pitchFamily="34" charset="0"/>
              </a:rPr>
              <a:t>              Meaning Of Gayatri Mahamantra</a:t>
            </a:r>
          </a:p>
        </p:txBody>
      </p:sp>
      <p:sp>
        <p:nvSpPr>
          <p:cNvPr id="28674" name="TextBox 3"/>
          <p:cNvSpPr txBox="1">
            <a:spLocks noChangeArrowheads="1"/>
          </p:cNvSpPr>
          <p:nvPr/>
        </p:nvSpPr>
        <p:spPr bwMode="auto">
          <a:xfrm>
            <a:off x="762000" y="1066800"/>
            <a:ext cx="7696200" cy="5724525"/>
          </a:xfrm>
          <a:prstGeom prst="rect">
            <a:avLst/>
          </a:prstGeom>
          <a:noFill/>
          <a:ln w="9525">
            <a:noFill/>
            <a:miter lim="800000"/>
            <a:headEnd/>
            <a:tailEnd/>
          </a:ln>
        </p:spPr>
        <p:txBody>
          <a:bodyPr>
            <a:spAutoFit/>
          </a:bodyPr>
          <a:lstStyle/>
          <a:p>
            <a:r>
              <a:rPr lang="en-US" b="1">
                <a:solidFill>
                  <a:schemeClr val="bg1"/>
                </a:solidFill>
                <a:latin typeface="Calibri" pitchFamily="34" charset="0"/>
              </a:rPr>
              <a:t>	</a:t>
            </a:r>
            <a:r>
              <a:rPr lang="en-US" sz="2400" b="1">
                <a:solidFill>
                  <a:schemeClr val="bg1"/>
                </a:solidFill>
                <a:latin typeface="Calibri" pitchFamily="34" charset="0"/>
              </a:rPr>
              <a:t>        1. Om Bhur, Bhuvah, Swaha </a:t>
            </a:r>
            <a:r>
              <a:rPr lang="en-US" sz="2400">
                <a:solidFill>
                  <a:schemeClr val="bg1"/>
                </a:solidFill>
                <a:latin typeface="Calibri" pitchFamily="34" charset="0"/>
              </a:rPr>
              <a:t>– </a:t>
            </a:r>
            <a:r>
              <a:rPr lang="en-US" sz="2400" b="1">
                <a:solidFill>
                  <a:schemeClr val="bg1"/>
                </a:solidFill>
                <a:latin typeface="Calibri" pitchFamily="34" charset="0"/>
              </a:rPr>
              <a:t>Bhakti yog</a:t>
            </a:r>
            <a:r>
              <a:rPr lang="en-US" sz="2400">
                <a:solidFill>
                  <a:schemeClr val="bg1"/>
                </a:solidFill>
                <a:latin typeface="Calibri" pitchFamily="34" charset="0"/>
              </a:rPr>
              <a:t> </a:t>
            </a:r>
          </a:p>
          <a:p>
            <a:r>
              <a:rPr lang="en-US">
                <a:solidFill>
                  <a:srgbClr val="0000CC"/>
                </a:solidFill>
                <a:latin typeface="Calibri" pitchFamily="34" charset="0"/>
              </a:rPr>
              <a:t>Om:</a:t>
            </a:r>
            <a:r>
              <a:rPr lang="en-US" b="1">
                <a:latin typeface="Calibri" pitchFamily="34" charset="0"/>
              </a:rPr>
              <a:t> </a:t>
            </a:r>
            <a:r>
              <a:rPr lang="en-US">
                <a:latin typeface="Calibri" pitchFamily="34" charset="0"/>
              </a:rPr>
              <a:t>Name of God</a:t>
            </a:r>
          </a:p>
          <a:p>
            <a:r>
              <a:rPr lang="en-US">
                <a:solidFill>
                  <a:srgbClr val="0000CC"/>
                </a:solidFill>
                <a:latin typeface="Calibri" pitchFamily="34" charset="0"/>
              </a:rPr>
              <a:t>Bhur</a:t>
            </a:r>
            <a:r>
              <a:rPr lang="en-US">
                <a:latin typeface="Calibri" pitchFamily="34" charset="0"/>
              </a:rPr>
              <a:t> – Pran-swaroop – Sadhak gets vitality.  More vitality you have:</a:t>
            </a:r>
          </a:p>
          <a:p>
            <a:pPr lvl="2">
              <a:buFont typeface="Arial" charset="0"/>
              <a:buChar char="•"/>
            </a:pPr>
            <a:r>
              <a:rPr lang="en-US">
                <a:latin typeface="Calibri" pitchFamily="34" charset="0"/>
              </a:rPr>
              <a:t>more overall resistance you have for everything, </a:t>
            </a:r>
          </a:p>
          <a:p>
            <a:pPr lvl="2">
              <a:buFont typeface="Arial" charset="0"/>
              <a:buChar char="•"/>
            </a:pPr>
            <a:r>
              <a:rPr lang="en-US">
                <a:latin typeface="Calibri" pitchFamily="34" charset="0"/>
              </a:rPr>
              <a:t>more immunity to diseases, </a:t>
            </a:r>
          </a:p>
          <a:p>
            <a:pPr lvl="2">
              <a:buFont typeface="Arial" charset="0"/>
              <a:buChar char="•"/>
            </a:pPr>
            <a:r>
              <a:rPr lang="en-US">
                <a:latin typeface="Calibri" pitchFamily="34" charset="0"/>
              </a:rPr>
              <a:t>You have more divine qualities</a:t>
            </a:r>
          </a:p>
          <a:p>
            <a:pPr lvl="2">
              <a:buFont typeface="Arial" charset="0"/>
              <a:buChar char="•"/>
            </a:pPr>
            <a:r>
              <a:rPr lang="en-US">
                <a:latin typeface="Calibri" pitchFamily="34" charset="0"/>
              </a:rPr>
              <a:t>Helps you remove your demonic qualities</a:t>
            </a:r>
          </a:p>
          <a:p>
            <a:pPr lvl="2">
              <a:buFont typeface="Arial" charset="0"/>
              <a:buChar char="•"/>
            </a:pPr>
            <a:r>
              <a:rPr lang="en-US">
                <a:latin typeface="Calibri" pitchFamily="34" charset="0"/>
              </a:rPr>
              <a:t>You have an aura that influences others in a positive way.</a:t>
            </a:r>
          </a:p>
          <a:p>
            <a:endParaRPr lang="en-US">
              <a:latin typeface="Calibri" pitchFamily="34" charset="0"/>
            </a:endParaRPr>
          </a:p>
          <a:p>
            <a:r>
              <a:rPr lang="en-US">
                <a:solidFill>
                  <a:srgbClr val="0000CC"/>
                </a:solidFill>
                <a:latin typeface="Calibri" pitchFamily="34" charset="0"/>
              </a:rPr>
              <a:t>Bhuvah</a:t>
            </a:r>
            <a:r>
              <a:rPr lang="en-US">
                <a:solidFill>
                  <a:schemeClr val="bg1"/>
                </a:solidFill>
                <a:latin typeface="Calibri" pitchFamily="34" charset="0"/>
              </a:rPr>
              <a:t> </a:t>
            </a:r>
            <a:r>
              <a:rPr lang="en-US">
                <a:latin typeface="Calibri" pitchFamily="34" charset="0"/>
              </a:rPr>
              <a:t>– Dukh Nashak – Removes pain, </a:t>
            </a:r>
          </a:p>
          <a:p>
            <a:r>
              <a:rPr lang="en-US">
                <a:solidFill>
                  <a:srgbClr val="0000CC"/>
                </a:solidFill>
                <a:latin typeface="Calibri" pitchFamily="34" charset="0"/>
              </a:rPr>
              <a:t>Swaha</a:t>
            </a:r>
            <a:r>
              <a:rPr lang="en-US" b="1">
                <a:solidFill>
                  <a:srgbClr val="0000CC"/>
                </a:solidFill>
                <a:latin typeface="Calibri" pitchFamily="34" charset="0"/>
              </a:rPr>
              <a:t> </a:t>
            </a:r>
            <a:r>
              <a:rPr lang="en-US">
                <a:latin typeface="Calibri" pitchFamily="34" charset="0"/>
              </a:rPr>
              <a:t>– Bestow happiness to the Sadhak</a:t>
            </a:r>
          </a:p>
          <a:p>
            <a:pPr lvl="1"/>
            <a:r>
              <a:rPr lang="en-US">
                <a:latin typeface="Calibri" pitchFamily="34" charset="0"/>
              </a:rPr>
              <a:t>Good times and Bad times are basically our perceptions. Gayatri Mantra changes our perception. So whatever situations used to bother us before, now seem very ordinary. Sadhak experiences piece and tranquility all the time. </a:t>
            </a:r>
          </a:p>
          <a:p>
            <a:endParaRPr lang="en-US">
              <a:latin typeface="Calibri" pitchFamily="34" charset="0"/>
            </a:endParaRPr>
          </a:p>
          <a:p>
            <a:r>
              <a:rPr lang="en-US">
                <a:latin typeface="Calibri" pitchFamily="34" charset="0"/>
              </a:rPr>
              <a:t>This first part of Gayatri Mantra  develops </a:t>
            </a:r>
            <a:r>
              <a:rPr lang="en-US" i="1">
                <a:latin typeface="Calibri" pitchFamily="34" charset="0"/>
              </a:rPr>
              <a:t>Bhakti yog </a:t>
            </a:r>
            <a:r>
              <a:rPr lang="en-US">
                <a:latin typeface="Calibri" pitchFamily="34" charset="0"/>
              </a:rPr>
              <a:t>in Sadhak. </a:t>
            </a:r>
          </a:p>
          <a:p>
            <a:r>
              <a:rPr lang="en-US">
                <a:latin typeface="Calibri" pitchFamily="34" charset="0"/>
              </a:rPr>
              <a:t>He develops the feeling of “Atmavat Sarvabhooteshu”, (Treat others </a:t>
            </a:r>
          </a:p>
          <a:p>
            <a:r>
              <a:rPr lang="en-US">
                <a:latin typeface="Calibri" pitchFamily="34" charset="0"/>
              </a:rPr>
              <a:t>the way you like to be treated) .</a:t>
            </a:r>
          </a:p>
          <a:p>
            <a:endParaRPr lang="en-US">
              <a:latin typeface="Calibri" pitchFamily="34" charset="0"/>
            </a:endParaRPr>
          </a:p>
        </p:txBody>
      </p:sp>
      <p:pic>
        <p:nvPicPr>
          <p:cNvPr id="5" name="Picture 10" descr="5699 copy.png"/>
          <p:cNvPicPr>
            <a:picLocks noChangeAspect="1"/>
          </p:cNvPicPr>
          <p:nvPr/>
        </p:nvPicPr>
        <p:blipFill>
          <a:blip r:embed="rId2" cstate="print"/>
          <a:srcRect/>
          <a:stretch>
            <a:fillRect/>
          </a:stretch>
        </p:blipFill>
        <p:spPr bwMode="auto">
          <a:xfrm>
            <a:off x="7461250" y="4953000"/>
            <a:ext cx="1682750" cy="16462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Box 1"/>
          <p:cNvSpPr txBox="1">
            <a:spLocks noChangeArrowheads="1"/>
          </p:cNvSpPr>
          <p:nvPr/>
        </p:nvSpPr>
        <p:spPr bwMode="auto">
          <a:xfrm>
            <a:off x="685800" y="381000"/>
            <a:ext cx="7924800" cy="5724525"/>
          </a:xfrm>
          <a:prstGeom prst="rect">
            <a:avLst/>
          </a:prstGeom>
          <a:noFill/>
          <a:ln w="9525">
            <a:noFill/>
            <a:miter lim="800000"/>
            <a:headEnd/>
            <a:tailEnd/>
          </a:ln>
        </p:spPr>
        <p:txBody>
          <a:bodyPr>
            <a:spAutoFit/>
          </a:bodyPr>
          <a:lstStyle/>
          <a:p>
            <a:r>
              <a:rPr lang="en-US" sz="2400" b="1">
                <a:solidFill>
                  <a:schemeClr val="bg1"/>
                </a:solidFill>
                <a:latin typeface="Calibri" pitchFamily="34" charset="0"/>
              </a:rPr>
              <a:t>2. Tat Savitur Varenyam Bhrgo Devasya Dheemahi: Gyan Yog</a:t>
            </a:r>
            <a:endParaRPr lang="en-US" sz="2400">
              <a:solidFill>
                <a:schemeClr val="bg1"/>
              </a:solidFill>
              <a:latin typeface="Calibri" pitchFamily="34" charset="0"/>
            </a:endParaRPr>
          </a:p>
          <a:p>
            <a:endParaRPr lang="en-US">
              <a:latin typeface="Calibri" pitchFamily="34" charset="0"/>
            </a:endParaRPr>
          </a:p>
          <a:p>
            <a:r>
              <a:rPr lang="en-US">
                <a:solidFill>
                  <a:srgbClr val="0000CC"/>
                </a:solidFill>
                <a:latin typeface="Calibri" pitchFamily="34" charset="0"/>
              </a:rPr>
              <a:t>Tat :</a:t>
            </a:r>
            <a:r>
              <a:rPr lang="en-US">
                <a:latin typeface="Calibri" pitchFamily="34" charset="0"/>
              </a:rPr>
              <a:t> That – God, who ever you believe in. </a:t>
            </a:r>
          </a:p>
          <a:p>
            <a:r>
              <a:rPr lang="en-US">
                <a:latin typeface="Calibri" pitchFamily="34" charset="0"/>
              </a:rPr>
              <a:t>	It fits to any God, e.g. Shiva, Vishnu, Jesus, Mohammad  Paigambar etc.</a:t>
            </a:r>
          </a:p>
          <a:p>
            <a:endParaRPr lang="en-US">
              <a:latin typeface="Calibri" pitchFamily="34" charset="0"/>
            </a:endParaRPr>
          </a:p>
          <a:p>
            <a:r>
              <a:rPr lang="en-US">
                <a:solidFill>
                  <a:srgbClr val="0000CC"/>
                </a:solidFill>
                <a:latin typeface="Calibri" pitchFamily="34" charset="0"/>
              </a:rPr>
              <a:t>Savitu: </a:t>
            </a:r>
            <a:r>
              <a:rPr lang="en-US">
                <a:latin typeface="Calibri" pitchFamily="34" charset="0"/>
              </a:rPr>
              <a:t>Illuminant like Savita(energy because of which the sun is illuminant)</a:t>
            </a:r>
          </a:p>
          <a:p>
            <a:r>
              <a:rPr lang="en-US">
                <a:latin typeface="Calibri" pitchFamily="34" charset="0"/>
              </a:rPr>
              <a:t>	Gayatri Sadhak also becomes Tejasvi like Sun.</a:t>
            </a:r>
          </a:p>
          <a:p>
            <a:endParaRPr lang="en-US">
              <a:latin typeface="Calibri" pitchFamily="34" charset="0"/>
            </a:endParaRPr>
          </a:p>
          <a:p>
            <a:r>
              <a:rPr lang="en-US">
                <a:solidFill>
                  <a:srgbClr val="0000CC"/>
                </a:solidFill>
                <a:latin typeface="Calibri" pitchFamily="34" charset="0"/>
              </a:rPr>
              <a:t>Varenyam: </a:t>
            </a:r>
            <a:r>
              <a:rPr lang="en-US">
                <a:latin typeface="Calibri" pitchFamily="34" charset="0"/>
              </a:rPr>
              <a:t>The best. Varan karne yogya.</a:t>
            </a:r>
          </a:p>
          <a:p>
            <a:pPr lvl="2"/>
            <a:r>
              <a:rPr lang="en-US">
                <a:latin typeface="Calibri" pitchFamily="34" charset="0"/>
              </a:rPr>
              <a:t>God is The best. We like to have God’s qualities in us.</a:t>
            </a:r>
          </a:p>
          <a:p>
            <a:pPr lvl="2"/>
            <a:r>
              <a:rPr lang="en-US">
                <a:latin typeface="Calibri" pitchFamily="34" charset="0"/>
              </a:rPr>
              <a:t>Gayatri Sadhak also becomes the best by improving his character. He becomes role model (Varan karne yogya) for others.</a:t>
            </a:r>
          </a:p>
          <a:p>
            <a:endParaRPr lang="en-US">
              <a:latin typeface="Calibri" pitchFamily="34" charset="0"/>
            </a:endParaRPr>
          </a:p>
          <a:p>
            <a:r>
              <a:rPr lang="en-US">
                <a:solidFill>
                  <a:srgbClr val="0000CC"/>
                </a:solidFill>
                <a:latin typeface="Calibri" pitchFamily="34" charset="0"/>
              </a:rPr>
              <a:t>Bhargo:</a:t>
            </a:r>
            <a:r>
              <a:rPr lang="en-US">
                <a:latin typeface="Calibri" pitchFamily="34" charset="0"/>
              </a:rPr>
              <a:t> Destroyer of sins. </a:t>
            </a:r>
          </a:p>
          <a:p>
            <a:pPr lvl="1"/>
            <a:r>
              <a:rPr lang="en-US">
                <a:latin typeface="Calibri" pitchFamily="34" charset="0"/>
              </a:rPr>
              <a:t>Bharg word of Gayatri mantra washes of our Accumulated actions (Sanchit Karma) and minimizes our destiny (Prarabdha). Unless our karmas become NULL we do not get salvation. But with help of Gayatri Mantra we can get rid of our Karmas, thus it gives – Brahmavarchasam!</a:t>
            </a:r>
          </a:p>
          <a:p>
            <a:pPr lvl="1"/>
            <a:endParaRPr lang="en-US">
              <a:latin typeface="Calibri" pitchFamily="34" charset="0"/>
            </a:endParaRPr>
          </a:p>
          <a:p>
            <a:pPr lvl="1"/>
            <a:r>
              <a:rPr lang="en-US">
                <a:latin typeface="Calibri" pitchFamily="34" charset="0"/>
              </a:rPr>
              <a:t>				….. Continue…</a:t>
            </a:r>
          </a:p>
        </p:txBody>
      </p:sp>
      <p:pic>
        <p:nvPicPr>
          <p:cNvPr id="3" name="Picture 10" descr="5699 copy.png"/>
          <p:cNvPicPr>
            <a:picLocks noChangeAspect="1"/>
          </p:cNvPicPr>
          <p:nvPr/>
        </p:nvPicPr>
        <p:blipFill>
          <a:blip r:embed="rId2" cstate="print"/>
          <a:srcRect/>
          <a:stretch>
            <a:fillRect/>
          </a:stretch>
        </p:blipFill>
        <p:spPr bwMode="auto">
          <a:xfrm>
            <a:off x="7239000" y="4953000"/>
            <a:ext cx="1682750" cy="16462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Box 1"/>
          <p:cNvSpPr txBox="1">
            <a:spLocks noChangeArrowheads="1"/>
          </p:cNvSpPr>
          <p:nvPr/>
        </p:nvSpPr>
        <p:spPr bwMode="auto">
          <a:xfrm>
            <a:off x="685800" y="914400"/>
            <a:ext cx="8001000" cy="5170488"/>
          </a:xfrm>
          <a:prstGeom prst="rect">
            <a:avLst/>
          </a:prstGeom>
          <a:noFill/>
          <a:ln w="9525">
            <a:noFill/>
            <a:miter lim="800000"/>
            <a:headEnd/>
            <a:tailEnd/>
          </a:ln>
        </p:spPr>
        <p:txBody>
          <a:bodyPr>
            <a:spAutoFit/>
          </a:bodyPr>
          <a:lstStyle/>
          <a:p>
            <a:r>
              <a:rPr lang="en-US" sz="2400" b="1">
                <a:solidFill>
                  <a:schemeClr val="bg1"/>
                </a:solidFill>
                <a:latin typeface="Calibri" pitchFamily="34" charset="0"/>
              </a:rPr>
              <a:t>2. Tat Savitur Varenyam Bhrgo Devasya Dheemahi: Gyan Yog</a:t>
            </a:r>
          </a:p>
          <a:p>
            <a:endParaRPr lang="en-US">
              <a:solidFill>
                <a:schemeClr val="bg1"/>
              </a:solidFill>
              <a:latin typeface="Calibri" pitchFamily="34" charset="0"/>
            </a:endParaRPr>
          </a:p>
          <a:p>
            <a:r>
              <a:rPr lang="en-US">
                <a:solidFill>
                  <a:srgbClr val="0000CC"/>
                </a:solidFill>
                <a:latin typeface="Calibri" pitchFamily="34" charset="0"/>
              </a:rPr>
              <a:t>Devasya:</a:t>
            </a:r>
            <a:r>
              <a:rPr lang="en-US">
                <a:latin typeface="Calibri" pitchFamily="34" charset="0"/>
              </a:rPr>
              <a:t> To awaken divinity. </a:t>
            </a:r>
          </a:p>
          <a:p>
            <a:pPr lvl="2"/>
            <a:r>
              <a:rPr lang="en-US">
                <a:latin typeface="Calibri" pitchFamily="34" charset="0"/>
              </a:rPr>
              <a:t>Gayatri mantra awakens divinity in you.</a:t>
            </a:r>
          </a:p>
          <a:p>
            <a:pPr lvl="2"/>
            <a:r>
              <a:rPr lang="en-US">
                <a:latin typeface="Calibri" pitchFamily="34" charset="0"/>
              </a:rPr>
              <a:t>We have all the power centers already in our body. But they are in inactive state. Sound energy of Gayatri mantra activates them and gives unusual powers to the sadhak. Sadhak develops will power to remove his bad qualities and increase divine qualities. </a:t>
            </a:r>
          </a:p>
          <a:p>
            <a:pPr lvl="2"/>
            <a:endParaRPr lang="en-US">
              <a:latin typeface="Calibri" pitchFamily="34" charset="0"/>
            </a:endParaRPr>
          </a:p>
          <a:p>
            <a:r>
              <a:rPr lang="en-US">
                <a:solidFill>
                  <a:srgbClr val="0000CC"/>
                </a:solidFill>
                <a:latin typeface="Calibri" pitchFamily="34" charset="0"/>
              </a:rPr>
              <a:t>Dheemahi:</a:t>
            </a:r>
            <a:r>
              <a:rPr lang="en-US">
                <a:latin typeface="Calibri" pitchFamily="34" charset="0"/>
              </a:rPr>
              <a:t> To imbibe or inculcate. </a:t>
            </a:r>
          </a:p>
          <a:p>
            <a:endParaRPr lang="en-US">
              <a:latin typeface="Calibri" pitchFamily="34" charset="0"/>
            </a:endParaRPr>
          </a:p>
          <a:p>
            <a:pPr algn="ctr"/>
            <a:r>
              <a:rPr lang="en-US">
                <a:latin typeface="Calibri" pitchFamily="34" charset="0"/>
              </a:rPr>
              <a:t>Thus the second fraction of Gayatri mantra gives you the knowledge (</a:t>
            </a:r>
            <a:r>
              <a:rPr lang="en-US" i="1">
                <a:latin typeface="Calibri" pitchFamily="34" charset="0"/>
              </a:rPr>
              <a:t>Gyan yog</a:t>
            </a:r>
            <a:r>
              <a:rPr lang="en-US">
                <a:latin typeface="Calibri" pitchFamily="34" charset="0"/>
              </a:rPr>
              <a:t>) that “I have the God, who is illuminant like Sun(Savitu), who is the best among the best(Varenyam), who is a destroyer of sins(Bhargo), who awakens divinity(Devasya), inside me. This reminds you of “Who you are?”, which makes you SPIRITUAL in day to day life.</a:t>
            </a:r>
          </a:p>
          <a:p>
            <a:endParaRPr lang="en-US">
              <a:latin typeface="Calibri" pitchFamily="34" charset="0"/>
            </a:endParaRPr>
          </a:p>
          <a:p>
            <a:endParaRPr lang="en-US">
              <a:latin typeface="Calibri" pitchFamily="34" charset="0"/>
            </a:endParaRPr>
          </a:p>
        </p:txBody>
      </p:sp>
      <p:pic>
        <p:nvPicPr>
          <p:cNvPr id="3" name="Picture 10" descr="5699 copy.png"/>
          <p:cNvPicPr>
            <a:picLocks noChangeAspect="1"/>
          </p:cNvPicPr>
          <p:nvPr/>
        </p:nvPicPr>
        <p:blipFill>
          <a:blip r:embed="rId2" cstate="print"/>
          <a:srcRect/>
          <a:stretch>
            <a:fillRect/>
          </a:stretch>
        </p:blipFill>
        <p:spPr bwMode="auto">
          <a:xfrm>
            <a:off x="7239000" y="4953000"/>
            <a:ext cx="1682750" cy="16462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extBox 1"/>
          <p:cNvSpPr txBox="1">
            <a:spLocks noChangeArrowheads="1"/>
          </p:cNvSpPr>
          <p:nvPr/>
        </p:nvSpPr>
        <p:spPr bwMode="auto">
          <a:xfrm>
            <a:off x="609600" y="457200"/>
            <a:ext cx="8001000" cy="5448300"/>
          </a:xfrm>
          <a:prstGeom prst="rect">
            <a:avLst/>
          </a:prstGeom>
          <a:noFill/>
          <a:ln w="9525">
            <a:noFill/>
            <a:miter lim="800000"/>
            <a:headEnd/>
            <a:tailEnd/>
          </a:ln>
        </p:spPr>
        <p:txBody>
          <a:bodyPr>
            <a:spAutoFit/>
          </a:bodyPr>
          <a:lstStyle/>
          <a:p>
            <a:r>
              <a:rPr lang="en-US" b="1">
                <a:solidFill>
                  <a:schemeClr val="bg1"/>
                </a:solidFill>
                <a:latin typeface="Calibri" pitchFamily="34" charset="0"/>
              </a:rPr>
              <a:t>	      </a:t>
            </a:r>
            <a:r>
              <a:rPr lang="en-US" sz="2400" b="1">
                <a:solidFill>
                  <a:schemeClr val="bg1"/>
                </a:solidFill>
                <a:latin typeface="Calibri" pitchFamily="34" charset="0"/>
              </a:rPr>
              <a:t>3. Dhiyo yon aha prachodayat – Karmayog</a:t>
            </a:r>
            <a:endParaRPr lang="en-US" sz="2400">
              <a:solidFill>
                <a:schemeClr val="bg1"/>
              </a:solidFill>
              <a:latin typeface="Calibri" pitchFamily="34" charset="0"/>
            </a:endParaRPr>
          </a:p>
          <a:p>
            <a:endParaRPr lang="en-US">
              <a:latin typeface="Calibri" pitchFamily="34" charset="0"/>
            </a:endParaRPr>
          </a:p>
          <a:p>
            <a:pPr lvl="1"/>
            <a:r>
              <a:rPr lang="en-US">
                <a:solidFill>
                  <a:srgbClr val="0000CC"/>
                </a:solidFill>
                <a:latin typeface="Calibri" pitchFamily="34" charset="0"/>
              </a:rPr>
              <a:t>Dhiyo: </a:t>
            </a:r>
            <a:r>
              <a:rPr lang="en-US">
                <a:latin typeface="Calibri" pitchFamily="34" charset="0"/>
              </a:rPr>
              <a:t>Buddhi – Intellect</a:t>
            </a:r>
          </a:p>
          <a:p>
            <a:pPr lvl="1"/>
            <a:endParaRPr lang="en-US">
              <a:latin typeface="Calibri" pitchFamily="34" charset="0"/>
            </a:endParaRPr>
          </a:p>
          <a:p>
            <a:pPr lvl="1"/>
            <a:r>
              <a:rPr lang="en-US">
                <a:solidFill>
                  <a:srgbClr val="0000CC"/>
                </a:solidFill>
                <a:latin typeface="Calibri" pitchFamily="34" charset="0"/>
              </a:rPr>
              <a:t>Yo:</a:t>
            </a:r>
            <a:r>
              <a:rPr lang="en-US">
                <a:latin typeface="Calibri" pitchFamily="34" charset="0"/>
              </a:rPr>
              <a:t> Lead to a righteous path</a:t>
            </a:r>
          </a:p>
          <a:p>
            <a:pPr lvl="1"/>
            <a:endParaRPr lang="en-US">
              <a:latin typeface="Calibri" pitchFamily="34" charset="0"/>
            </a:endParaRPr>
          </a:p>
          <a:p>
            <a:pPr lvl="1"/>
            <a:r>
              <a:rPr lang="en-US">
                <a:solidFill>
                  <a:srgbClr val="0000CC"/>
                </a:solidFill>
                <a:latin typeface="Calibri" pitchFamily="34" charset="0"/>
              </a:rPr>
              <a:t>Nah:</a:t>
            </a:r>
            <a:r>
              <a:rPr lang="en-US">
                <a:latin typeface="Calibri" pitchFamily="34" charset="0"/>
              </a:rPr>
              <a:t> Our</a:t>
            </a:r>
          </a:p>
          <a:p>
            <a:pPr lvl="1"/>
            <a:endParaRPr lang="en-US">
              <a:latin typeface="Calibri" pitchFamily="34" charset="0"/>
            </a:endParaRPr>
          </a:p>
          <a:p>
            <a:pPr lvl="1"/>
            <a:r>
              <a:rPr lang="en-US">
                <a:solidFill>
                  <a:srgbClr val="0000CC"/>
                </a:solidFill>
                <a:latin typeface="Calibri" pitchFamily="34" charset="0"/>
              </a:rPr>
              <a:t>Prachodayat:</a:t>
            </a:r>
            <a:r>
              <a:rPr lang="en-US">
                <a:latin typeface="Calibri" pitchFamily="34" charset="0"/>
              </a:rPr>
              <a:t> Forcefully</a:t>
            </a:r>
          </a:p>
          <a:p>
            <a:endParaRPr lang="en-US">
              <a:latin typeface="Calibri" pitchFamily="34" charset="0"/>
            </a:endParaRPr>
          </a:p>
          <a:p>
            <a:r>
              <a:rPr lang="en-US">
                <a:latin typeface="Calibri" pitchFamily="34" charset="0"/>
              </a:rPr>
              <a:t>		Lead all our intellect to the righteous path.</a:t>
            </a:r>
          </a:p>
          <a:p>
            <a:endParaRPr lang="en-US">
              <a:latin typeface="Calibri" pitchFamily="34" charset="0"/>
            </a:endParaRPr>
          </a:p>
          <a:p>
            <a:r>
              <a:rPr lang="en-US">
                <a:latin typeface="Calibri" pitchFamily="34" charset="0"/>
              </a:rPr>
              <a:t>This forcefully makes us do our duty in whatever situation we are. Thus we become </a:t>
            </a:r>
            <a:r>
              <a:rPr lang="en-US" i="1">
                <a:latin typeface="Calibri" pitchFamily="34" charset="0"/>
              </a:rPr>
              <a:t>Karma-yogi. </a:t>
            </a:r>
            <a:r>
              <a:rPr lang="en-US">
                <a:latin typeface="Calibri" pitchFamily="34" charset="0"/>
              </a:rPr>
              <a:t>We do everything as “our duty” without worrying about the fruit of our actions.</a:t>
            </a:r>
          </a:p>
          <a:p>
            <a:endParaRPr lang="en-US">
              <a:latin typeface="Calibri" pitchFamily="34" charset="0"/>
            </a:endParaRPr>
          </a:p>
          <a:p>
            <a:r>
              <a:rPr lang="en-US">
                <a:latin typeface="Calibri" pitchFamily="34" charset="0"/>
              </a:rPr>
              <a:t> </a:t>
            </a:r>
          </a:p>
          <a:p>
            <a:r>
              <a:rPr lang="en-US">
                <a:latin typeface="Calibri" pitchFamily="34" charset="0"/>
              </a:rPr>
              <a:t> </a:t>
            </a:r>
          </a:p>
          <a:p>
            <a:endParaRPr lang="en-US">
              <a:latin typeface="Calibri" pitchFamily="34" charset="0"/>
            </a:endParaRPr>
          </a:p>
        </p:txBody>
      </p:sp>
      <p:pic>
        <p:nvPicPr>
          <p:cNvPr id="3" name="Picture 10" descr="5699 copy.png"/>
          <p:cNvPicPr>
            <a:picLocks noChangeAspect="1"/>
          </p:cNvPicPr>
          <p:nvPr/>
        </p:nvPicPr>
        <p:blipFill>
          <a:blip r:embed="rId2" cstate="print"/>
          <a:srcRect/>
          <a:stretch>
            <a:fillRect/>
          </a:stretch>
        </p:blipFill>
        <p:spPr bwMode="auto">
          <a:xfrm>
            <a:off x="7239000" y="4953000"/>
            <a:ext cx="1682750" cy="16462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Box 1"/>
          <p:cNvSpPr txBox="1">
            <a:spLocks noChangeArrowheads="1"/>
          </p:cNvSpPr>
          <p:nvPr/>
        </p:nvSpPr>
        <p:spPr bwMode="auto">
          <a:xfrm>
            <a:off x="381000" y="609600"/>
            <a:ext cx="8153400" cy="523875"/>
          </a:xfrm>
          <a:prstGeom prst="rect">
            <a:avLst/>
          </a:prstGeom>
          <a:noFill/>
          <a:ln w="9525">
            <a:noFill/>
            <a:miter lim="800000"/>
            <a:headEnd/>
            <a:tailEnd/>
          </a:ln>
        </p:spPr>
        <p:txBody>
          <a:bodyPr>
            <a:spAutoFit/>
          </a:bodyPr>
          <a:lstStyle/>
          <a:p>
            <a:r>
              <a:rPr lang="en-US">
                <a:latin typeface="Calibri" pitchFamily="34" charset="0"/>
              </a:rPr>
              <a:t>            </a:t>
            </a:r>
            <a:r>
              <a:rPr lang="en-US" sz="2800">
                <a:solidFill>
                  <a:srgbClr val="000099"/>
                </a:solidFill>
                <a:latin typeface="Calibri" pitchFamily="34" charset="0"/>
              </a:rPr>
              <a:t>Gayatri is a Kamdhenu, Kalpavruksha and Paras</a:t>
            </a:r>
          </a:p>
        </p:txBody>
      </p:sp>
      <p:sp>
        <p:nvSpPr>
          <p:cNvPr id="3" name="TextBox 2"/>
          <p:cNvSpPr txBox="1"/>
          <p:nvPr/>
        </p:nvSpPr>
        <p:spPr>
          <a:xfrm>
            <a:off x="533400" y="1295400"/>
            <a:ext cx="7924800" cy="3970338"/>
          </a:xfrm>
          <a:prstGeom prst="rect">
            <a:avLst/>
          </a:prstGeom>
          <a:noFill/>
        </p:spPr>
        <p:txBody>
          <a:bodyPr>
            <a:spAutoFit/>
          </a:bodyPr>
          <a:lstStyle/>
          <a:p>
            <a:pPr algn="ctr" fontAlgn="auto">
              <a:spcBef>
                <a:spcPts val="0"/>
              </a:spcBef>
              <a:spcAft>
                <a:spcPts val="0"/>
              </a:spcAft>
              <a:defRPr/>
            </a:pPr>
            <a:r>
              <a:rPr lang="en-US" dirty="0">
                <a:solidFill>
                  <a:srgbClr val="0000CC"/>
                </a:solidFill>
                <a:latin typeface="+mn-lt"/>
                <a:cs typeface="+mn-cs"/>
              </a:rPr>
              <a:t>Gayatri Sadhana gives unusual results…</a:t>
            </a:r>
          </a:p>
          <a:p>
            <a:pPr algn="ctr" fontAlgn="auto">
              <a:spcBef>
                <a:spcPts val="0"/>
              </a:spcBef>
              <a:spcAft>
                <a:spcPts val="0"/>
              </a:spcAft>
              <a:defRPr/>
            </a:pPr>
            <a:endParaRPr lang="en-US" dirty="0">
              <a:solidFill>
                <a:srgbClr val="0000CC"/>
              </a:solidFill>
              <a:latin typeface="+mn-lt"/>
              <a:cs typeface="+mn-cs"/>
            </a:endParaRPr>
          </a:p>
          <a:p>
            <a:pPr marL="342900" indent="-342900" algn="ctr" fontAlgn="auto">
              <a:spcBef>
                <a:spcPts val="0"/>
              </a:spcBef>
              <a:spcAft>
                <a:spcPts val="0"/>
              </a:spcAft>
              <a:buFontTx/>
              <a:buAutoNum type="arabicPeriod"/>
              <a:defRPr/>
            </a:pPr>
            <a:r>
              <a:rPr lang="en-US" dirty="0">
                <a:solidFill>
                  <a:srgbClr val="0000CC"/>
                </a:solidFill>
                <a:latin typeface="+mn-lt"/>
                <a:cs typeface="+mn-cs"/>
              </a:rPr>
              <a:t>Dvijanam – Makes you Dvij – Brahmin – Your thinking becomes selfless like a Brahmin</a:t>
            </a:r>
          </a:p>
          <a:p>
            <a:pPr marL="342900" indent="-342900" algn="ctr" fontAlgn="auto">
              <a:spcBef>
                <a:spcPts val="0"/>
              </a:spcBef>
              <a:spcAft>
                <a:spcPts val="0"/>
              </a:spcAft>
              <a:buFontTx/>
              <a:buAutoNum type="arabicPeriod"/>
              <a:defRPr/>
            </a:pPr>
            <a:r>
              <a:rPr lang="en-US" dirty="0">
                <a:solidFill>
                  <a:srgbClr val="0000CC"/>
                </a:solidFill>
                <a:latin typeface="+mn-lt"/>
                <a:cs typeface="+mn-cs"/>
              </a:rPr>
              <a:t>Ayuhu – Gives long life</a:t>
            </a:r>
          </a:p>
          <a:p>
            <a:pPr marL="342900" indent="-342900" algn="ctr" fontAlgn="auto">
              <a:spcBef>
                <a:spcPts val="0"/>
              </a:spcBef>
              <a:spcAft>
                <a:spcPts val="0"/>
              </a:spcAft>
              <a:buFontTx/>
              <a:buAutoNum type="arabicPeriod"/>
              <a:defRPr/>
            </a:pPr>
            <a:r>
              <a:rPr lang="en-US" dirty="0">
                <a:solidFill>
                  <a:srgbClr val="0000CC"/>
                </a:solidFill>
                <a:latin typeface="+mn-lt"/>
                <a:cs typeface="+mn-cs"/>
              </a:rPr>
              <a:t>Pranam – Gives Vitality – Relieves stress, immunity, you become more mature, increase divine qualitiwes, decrease demonic qualities etc.</a:t>
            </a:r>
          </a:p>
          <a:p>
            <a:pPr marL="342900" indent="-342900" algn="ctr" fontAlgn="auto">
              <a:spcBef>
                <a:spcPts val="0"/>
              </a:spcBef>
              <a:spcAft>
                <a:spcPts val="0"/>
              </a:spcAft>
              <a:buFontTx/>
              <a:buAutoNum type="arabicPeriod"/>
              <a:defRPr/>
            </a:pPr>
            <a:r>
              <a:rPr lang="en-US" dirty="0">
                <a:solidFill>
                  <a:srgbClr val="0000CC"/>
                </a:solidFill>
                <a:latin typeface="+mn-lt"/>
                <a:cs typeface="+mn-cs"/>
              </a:rPr>
              <a:t>Prajam – Creates protective sheath around the children of the Sadhak</a:t>
            </a:r>
          </a:p>
          <a:p>
            <a:pPr marL="342900" indent="-342900" algn="ctr" fontAlgn="auto">
              <a:spcBef>
                <a:spcPts val="0"/>
              </a:spcBef>
              <a:spcAft>
                <a:spcPts val="0"/>
              </a:spcAft>
              <a:buFontTx/>
              <a:buAutoNum type="arabicPeriod"/>
              <a:defRPr/>
            </a:pPr>
            <a:r>
              <a:rPr lang="en-US" dirty="0">
                <a:solidFill>
                  <a:srgbClr val="0000CC"/>
                </a:solidFill>
                <a:latin typeface="+mn-lt"/>
                <a:cs typeface="+mn-cs"/>
              </a:rPr>
              <a:t>Pashum – Sadhak gets wealth</a:t>
            </a:r>
          </a:p>
          <a:p>
            <a:pPr marL="342900" indent="-342900" algn="ctr" fontAlgn="auto">
              <a:spcBef>
                <a:spcPts val="0"/>
              </a:spcBef>
              <a:spcAft>
                <a:spcPts val="0"/>
              </a:spcAft>
              <a:buFontTx/>
              <a:buAutoNum type="arabicPeriod"/>
              <a:defRPr/>
            </a:pPr>
            <a:r>
              <a:rPr lang="en-US" dirty="0" err="1">
                <a:solidFill>
                  <a:srgbClr val="0000CC"/>
                </a:solidFill>
                <a:latin typeface="+mn-lt"/>
                <a:cs typeface="+mn-cs"/>
              </a:rPr>
              <a:t>Keertim</a:t>
            </a:r>
            <a:r>
              <a:rPr lang="en-US" dirty="0">
                <a:solidFill>
                  <a:srgbClr val="0000CC"/>
                </a:solidFill>
                <a:latin typeface="+mn-lt"/>
                <a:cs typeface="+mn-cs"/>
              </a:rPr>
              <a:t> – Since Gayatri is Hrim, Shrim, Klim, Her </a:t>
            </a:r>
            <a:r>
              <a:rPr lang="en-US" dirty="0" err="1">
                <a:solidFill>
                  <a:srgbClr val="0000CC"/>
                </a:solidFill>
                <a:latin typeface="+mn-lt"/>
                <a:cs typeface="+mn-cs"/>
              </a:rPr>
              <a:t>sadhak</a:t>
            </a:r>
            <a:r>
              <a:rPr lang="en-US" dirty="0">
                <a:solidFill>
                  <a:srgbClr val="0000CC"/>
                </a:solidFill>
                <a:latin typeface="+mn-lt"/>
                <a:cs typeface="+mn-cs"/>
              </a:rPr>
              <a:t> gets knowledge, wealth and purity. He is able to help others. Thus he gets respect from the society.</a:t>
            </a:r>
          </a:p>
          <a:p>
            <a:pPr marL="342900" indent="-342900" algn="ctr" fontAlgn="auto">
              <a:spcBef>
                <a:spcPts val="0"/>
              </a:spcBef>
              <a:spcAft>
                <a:spcPts val="0"/>
              </a:spcAft>
              <a:buFontTx/>
              <a:buAutoNum type="arabicPeriod"/>
              <a:defRPr/>
            </a:pPr>
            <a:r>
              <a:rPr lang="en-US" dirty="0">
                <a:solidFill>
                  <a:srgbClr val="0000CC"/>
                </a:solidFill>
                <a:latin typeface="+mn-lt"/>
                <a:cs typeface="+mn-cs"/>
              </a:rPr>
              <a:t>Dravinam – Money.</a:t>
            </a:r>
          </a:p>
          <a:p>
            <a:pPr marL="342900" indent="-342900" algn="ctr" fontAlgn="auto">
              <a:spcBef>
                <a:spcPts val="0"/>
              </a:spcBef>
              <a:spcAft>
                <a:spcPts val="0"/>
              </a:spcAft>
              <a:buFontTx/>
              <a:buAutoNum type="arabicPeriod"/>
              <a:defRPr/>
            </a:pPr>
            <a:r>
              <a:rPr lang="en-US" dirty="0">
                <a:solidFill>
                  <a:srgbClr val="0000CC"/>
                </a:solidFill>
                <a:latin typeface="+mn-lt"/>
                <a:cs typeface="+mn-cs"/>
              </a:rPr>
              <a:t>Brahmavarchasam - Salvation</a:t>
            </a:r>
            <a:endParaRPr lang="en-US" dirty="0">
              <a:solidFill>
                <a:srgbClr val="0000CC"/>
              </a:solidFill>
              <a:latin typeface="+mn-lt"/>
              <a:cs typeface="+mn-cs"/>
            </a:endParaRPr>
          </a:p>
        </p:txBody>
      </p:sp>
      <p:pic>
        <p:nvPicPr>
          <p:cNvPr id="4" name="Picture 10" descr="5699 copy.png"/>
          <p:cNvPicPr>
            <a:picLocks noChangeAspect="1"/>
          </p:cNvPicPr>
          <p:nvPr/>
        </p:nvPicPr>
        <p:blipFill>
          <a:blip r:embed="rId2" cstate="print"/>
          <a:srcRect/>
          <a:stretch>
            <a:fillRect/>
          </a:stretch>
        </p:blipFill>
        <p:spPr bwMode="auto">
          <a:xfrm>
            <a:off x="7239000" y="4953000"/>
            <a:ext cx="1682750" cy="16462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solidFill>
                  <a:srgbClr val="000099"/>
                </a:solidFill>
              </a:rPr>
              <a:t>What is Gayatri Mantra?</a:t>
            </a:r>
          </a:p>
        </p:txBody>
      </p:sp>
      <p:sp>
        <p:nvSpPr>
          <p:cNvPr id="3" name="Content Placeholder 2"/>
          <p:cNvSpPr>
            <a:spLocks noGrp="1"/>
          </p:cNvSpPr>
          <p:nvPr>
            <p:ph idx="1"/>
          </p:nvPr>
        </p:nvSpPr>
        <p:spPr>
          <a:xfrm>
            <a:off x="457200" y="1524000"/>
            <a:ext cx="8229600" cy="3886200"/>
          </a:xfrm>
        </p:spPr>
        <p:txBody>
          <a:bodyPr/>
          <a:lstStyle/>
          <a:p>
            <a:pPr lvl="1" algn="ctr">
              <a:buFont typeface="Arial" charset="0"/>
              <a:buNone/>
            </a:pPr>
            <a:r>
              <a:rPr lang="en-US" smtClean="0">
                <a:solidFill>
                  <a:srgbClr val="0000CC"/>
                </a:solidFill>
              </a:rPr>
              <a:t>*Greatest Mantra on the Earth</a:t>
            </a:r>
          </a:p>
          <a:p>
            <a:pPr lvl="1" algn="ctr">
              <a:buFont typeface="Arial" charset="0"/>
              <a:buNone/>
            </a:pPr>
            <a:r>
              <a:rPr lang="en-US" smtClean="0">
                <a:solidFill>
                  <a:srgbClr val="0000CC"/>
                </a:solidFill>
              </a:rPr>
              <a:t>*Only mantra – made by God (Lord Brahma)</a:t>
            </a:r>
          </a:p>
          <a:p>
            <a:pPr lvl="1" algn="ctr">
              <a:buFont typeface="Arial" charset="0"/>
              <a:buNone/>
            </a:pPr>
            <a:r>
              <a:rPr lang="en-US" smtClean="0">
                <a:solidFill>
                  <a:srgbClr val="0000CC"/>
                </a:solidFill>
              </a:rPr>
              <a:t>*a combination of 24 syllables, that generates unusual powers</a:t>
            </a:r>
          </a:p>
          <a:p>
            <a:pPr lvl="1" algn="ctr">
              <a:buFont typeface="Arial" charset="0"/>
              <a:buNone/>
            </a:pPr>
            <a:r>
              <a:rPr lang="en-US" smtClean="0">
                <a:solidFill>
                  <a:srgbClr val="0000CC"/>
                </a:solidFill>
              </a:rPr>
              <a:t>*A prayer for sudbuddhi – Righteous wisdom</a:t>
            </a:r>
          </a:p>
          <a:p>
            <a:pPr lvl="1" algn="ctr">
              <a:buFont typeface="Arial" charset="0"/>
              <a:buNone/>
            </a:pPr>
            <a:r>
              <a:rPr lang="en-US" smtClean="0">
                <a:solidFill>
                  <a:srgbClr val="0000CC"/>
                </a:solidFill>
              </a:rPr>
              <a:t> *Gayatri mantra uses no god’s name and is therefore a universal mantra and can be fitted into any religion</a:t>
            </a:r>
          </a:p>
          <a:p>
            <a:pPr lvl="1"/>
            <a:endParaRPr lang="en-US" smtClean="0"/>
          </a:p>
          <a:p>
            <a:pPr lvl="1"/>
            <a:endParaRPr lang="en-US" smtClean="0"/>
          </a:p>
          <a:p>
            <a:pPr lvl="1"/>
            <a:endParaRPr lang="en-US" smtClean="0"/>
          </a:p>
          <a:p>
            <a:pPr lvl="1"/>
            <a:endParaRPr lang="en-US" smtClean="0"/>
          </a:p>
          <a:p>
            <a:pPr lvl="1"/>
            <a:endParaRPr lang="en-US" smtClean="0"/>
          </a:p>
          <a:p>
            <a:pPr lvl="1">
              <a:buFont typeface="Arial" charset="0"/>
              <a:buNone/>
            </a:pPr>
            <a:endParaRPr lang="en-US" smtClean="0"/>
          </a:p>
          <a:p>
            <a:pPr lvl="1">
              <a:buFont typeface="Arial" charset="0"/>
              <a:buNone/>
            </a:pPr>
            <a:endParaRPr lang="en-US" smtClean="0"/>
          </a:p>
          <a:p>
            <a:pPr lvl="1">
              <a:buFont typeface="Arial" charset="0"/>
              <a:buNone/>
            </a:pPr>
            <a:endParaRPr lang="en-US" smtClean="0"/>
          </a:p>
        </p:txBody>
      </p:sp>
      <p:pic>
        <p:nvPicPr>
          <p:cNvPr id="4" name="Picture 10" descr="5699 copy.png"/>
          <p:cNvPicPr>
            <a:picLocks noChangeAspect="1"/>
          </p:cNvPicPr>
          <p:nvPr/>
        </p:nvPicPr>
        <p:blipFill>
          <a:blip r:embed="rId2" cstate="print"/>
          <a:srcRect/>
          <a:stretch>
            <a:fillRect/>
          </a:stretch>
        </p:blipFill>
        <p:spPr bwMode="auto">
          <a:xfrm>
            <a:off x="7239000" y="4953000"/>
            <a:ext cx="1682750" cy="16462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15"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16"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7"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8"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9"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20"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21" dur="1000" decel="50000">
                                          <p:stCondLst>
                                            <p:cond delay="0"/>
                                          </p:stCondLst>
                                        </p:cTn>
                                        <p:tgtEl>
                                          <p:spTgt spid="3">
                                            <p:txEl>
                                              <p:pRg st="0" end="0"/>
                                            </p:txEl>
                                          </p:spTgt>
                                        </p:tgtEl>
                                      </p:cBhvr>
                                    </p:animEffect>
                                  </p:childTnLst>
                                </p:cTn>
                              </p:par>
                              <p:par>
                                <p:cTn id="22" presetID="25" presetClass="entr" presetSubtype="0" fill="hold" grpId="0" nodeType="with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p:cTn id="24"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5"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6"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7"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8"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9"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30"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31" dur="1000" decel="50000">
                                          <p:stCondLst>
                                            <p:cond delay="0"/>
                                          </p:stCondLst>
                                        </p:cTn>
                                        <p:tgtEl>
                                          <p:spTgt spid="3">
                                            <p:txEl>
                                              <p:pRg st="1" end="1"/>
                                            </p:txEl>
                                          </p:spTgt>
                                        </p:tgtEl>
                                      </p:cBhvr>
                                    </p:animEffect>
                                  </p:childTnLst>
                                </p:cTn>
                              </p:par>
                              <p:par>
                                <p:cTn id="32" presetID="25" presetClass="entr" presetSubtype="0" fill="hold" grpId="0" nodeType="with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p:cTn id="34"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5"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6"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7"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8"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9"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40"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41" dur="1000" decel="50000">
                                          <p:stCondLst>
                                            <p:cond delay="0"/>
                                          </p:stCondLst>
                                        </p:cTn>
                                        <p:tgtEl>
                                          <p:spTgt spid="3">
                                            <p:txEl>
                                              <p:pRg st="2" end="2"/>
                                            </p:txEl>
                                          </p:spTgt>
                                        </p:tgtEl>
                                      </p:cBhvr>
                                    </p:animEffect>
                                  </p:childTnLst>
                                </p:cTn>
                              </p:par>
                              <p:par>
                                <p:cTn id="42" presetID="25" presetClass="entr" presetSubtype="0" fill="hold" grpId="0" nodeType="withEffect">
                                  <p:stCondLst>
                                    <p:cond delay="0"/>
                                  </p:stCondLst>
                                  <p:childTnLst>
                                    <p:set>
                                      <p:cBhvr>
                                        <p:cTn id="43" dur="1" fill="hold">
                                          <p:stCondLst>
                                            <p:cond delay="0"/>
                                          </p:stCondLst>
                                        </p:cTn>
                                        <p:tgtEl>
                                          <p:spTgt spid="3">
                                            <p:txEl>
                                              <p:pRg st="3" end="3"/>
                                            </p:txEl>
                                          </p:spTgt>
                                        </p:tgtEl>
                                        <p:attrNameLst>
                                          <p:attrName>style.visibility</p:attrName>
                                        </p:attrNameLst>
                                      </p:cBhvr>
                                      <p:to>
                                        <p:strVal val="visible"/>
                                      </p:to>
                                    </p:set>
                                    <p:anim calcmode="lin" valueType="num">
                                      <p:cBhvr>
                                        <p:cTn id="44"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5"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6"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7"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8"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9"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50"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1" dur="1000" decel="50000">
                                          <p:stCondLst>
                                            <p:cond delay="0"/>
                                          </p:stCondLst>
                                        </p:cTn>
                                        <p:tgtEl>
                                          <p:spTgt spid="3">
                                            <p:txEl>
                                              <p:pRg st="3" end="3"/>
                                            </p:txEl>
                                          </p:spTgt>
                                        </p:tgtEl>
                                      </p:cBhvr>
                                    </p:animEffect>
                                  </p:childTnLst>
                                </p:cTn>
                              </p:par>
                              <p:par>
                                <p:cTn id="52" presetID="25" presetClass="entr" presetSubtype="0" fill="hold" grpId="0" nodeType="withEffect">
                                  <p:stCondLst>
                                    <p:cond delay="0"/>
                                  </p:stCondLst>
                                  <p:childTnLst>
                                    <p:set>
                                      <p:cBhvr>
                                        <p:cTn id="53" dur="1" fill="hold">
                                          <p:stCondLst>
                                            <p:cond delay="0"/>
                                          </p:stCondLst>
                                        </p:cTn>
                                        <p:tgtEl>
                                          <p:spTgt spid="3">
                                            <p:txEl>
                                              <p:pRg st="4" end="4"/>
                                            </p:txEl>
                                          </p:spTgt>
                                        </p:tgtEl>
                                        <p:attrNameLst>
                                          <p:attrName>style.visibility</p:attrName>
                                        </p:attrNameLst>
                                      </p:cBhvr>
                                      <p:to>
                                        <p:strVal val="visible"/>
                                      </p:to>
                                    </p:set>
                                    <p:anim calcmode="lin" valueType="num">
                                      <p:cBhvr>
                                        <p:cTn id="54"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5"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6"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7"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8"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59"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0"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1" dur="1000" decel="50000">
                                          <p:stCondLst>
                                            <p:cond delay="0"/>
                                          </p:stCondLst>
                                        </p:cTn>
                                        <p:tgtEl>
                                          <p:spTgt spid="3">
                                            <p:txEl>
                                              <p:pRg st="4" end="4"/>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53" presetClass="entr" presetSubtype="0" fill="hold" nodeType="clickEffect">
                                  <p:stCondLst>
                                    <p:cond delay="0"/>
                                  </p:stCondLst>
                                  <p:childTnLst>
                                    <p:set>
                                      <p:cBhvr>
                                        <p:cTn id="65" dur="1" fill="hold">
                                          <p:stCondLst>
                                            <p:cond delay="0"/>
                                          </p:stCondLst>
                                        </p:cTn>
                                        <p:tgtEl>
                                          <p:spTgt spid="4"/>
                                        </p:tgtEl>
                                        <p:attrNameLst>
                                          <p:attrName>style.visibility</p:attrName>
                                        </p:attrNameLst>
                                      </p:cBhvr>
                                      <p:to>
                                        <p:strVal val="visible"/>
                                      </p:to>
                                    </p:set>
                                    <p:anim calcmode="lin" valueType="num">
                                      <p:cBhvr>
                                        <p:cTn id="66" dur="500" fill="hold"/>
                                        <p:tgtEl>
                                          <p:spTgt spid="4"/>
                                        </p:tgtEl>
                                        <p:attrNameLst>
                                          <p:attrName>ppt_w</p:attrName>
                                        </p:attrNameLst>
                                      </p:cBhvr>
                                      <p:tavLst>
                                        <p:tav tm="0">
                                          <p:val>
                                            <p:fltVal val="0"/>
                                          </p:val>
                                        </p:tav>
                                        <p:tav tm="100000">
                                          <p:val>
                                            <p:strVal val="#ppt_w"/>
                                          </p:val>
                                        </p:tav>
                                      </p:tavLst>
                                    </p:anim>
                                    <p:anim calcmode="lin" valueType="num">
                                      <p:cBhvr>
                                        <p:cTn id="67" dur="500" fill="hold"/>
                                        <p:tgtEl>
                                          <p:spTgt spid="4"/>
                                        </p:tgtEl>
                                        <p:attrNameLst>
                                          <p:attrName>ppt_h</p:attrName>
                                        </p:attrNameLst>
                                      </p:cBhvr>
                                      <p:tavLst>
                                        <p:tav tm="0">
                                          <p:val>
                                            <p:fltVal val="0"/>
                                          </p:val>
                                        </p:tav>
                                        <p:tav tm="100000">
                                          <p:val>
                                            <p:strVal val="#ppt_h"/>
                                          </p:val>
                                        </p:tav>
                                      </p:tavLst>
                                    </p:anim>
                                    <p:animEffect transition="in" filter="fade">
                                      <p:cBhvr>
                                        <p:cTn id="6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rtlCol="0">
            <a:normAutofit fontScale="90000"/>
          </a:bodyPr>
          <a:lstStyle/>
          <a:p>
            <a:pPr fontAlgn="auto">
              <a:spcAft>
                <a:spcPts val="0"/>
              </a:spcAft>
              <a:defRPr/>
            </a:pPr>
            <a:r>
              <a:rPr lang="en-US" sz="3600" b="1" dirty="0" smtClean="0">
                <a:solidFill>
                  <a:srgbClr val="000099"/>
                </a:solidFill>
              </a:rPr>
              <a:t>Evolution of Gayatri Mantra</a:t>
            </a:r>
            <a:endParaRPr lang="en-US" sz="3600" b="1" dirty="0">
              <a:solidFill>
                <a:srgbClr val="000099"/>
              </a:solidFill>
            </a:endParaRPr>
          </a:p>
        </p:txBody>
      </p:sp>
      <p:sp>
        <p:nvSpPr>
          <p:cNvPr id="5" name="TextBox 4"/>
          <p:cNvSpPr txBox="1">
            <a:spLocks noChangeArrowheads="1"/>
          </p:cNvSpPr>
          <p:nvPr/>
        </p:nvSpPr>
        <p:spPr bwMode="auto">
          <a:xfrm>
            <a:off x="381000" y="762000"/>
            <a:ext cx="8382000" cy="369888"/>
          </a:xfrm>
          <a:prstGeom prst="rect">
            <a:avLst/>
          </a:prstGeom>
          <a:noFill/>
          <a:ln w="9525">
            <a:noFill/>
            <a:miter lim="800000"/>
            <a:headEnd/>
            <a:tailEnd/>
          </a:ln>
        </p:spPr>
        <p:txBody>
          <a:bodyPr>
            <a:spAutoFit/>
          </a:bodyPr>
          <a:lstStyle/>
          <a:p>
            <a:pPr algn="ctr"/>
            <a:r>
              <a:rPr lang="en-US">
                <a:latin typeface="Calibri" pitchFamily="34" charset="0"/>
              </a:rPr>
              <a:t>Lord Vishnu wanted to manifest Himself in multiple forms (Ekoham bahusyami )</a:t>
            </a:r>
          </a:p>
        </p:txBody>
      </p:sp>
      <p:sp>
        <p:nvSpPr>
          <p:cNvPr id="6" name="Down Arrow 5"/>
          <p:cNvSpPr/>
          <p:nvPr/>
        </p:nvSpPr>
        <p:spPr>
          <a:xfrm>
            <a:off x="4419600" y="1143000"/>
            <a:ext cx="457200" cy="533400"/>
          </a:xfrm>
          <a:prstGeom prst="downArrow">
            <a:avLst/>
          </a:prstGeom>
          <a:solidFill>
            <a:schemeClr val="bg1"/>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5121" name="Rectangle 1"/>
          <p:cNvSpPr>
            <a:spLocks noChangeArrowheads="1"/>
          </p:cNvSpPr>
          <p:nvPr/>
        </p:nvSpPr>
        <p:spPr bwMode="auto">
          <a:xfrm>
            <a:off x="0" y="1600200"/>
            <a:ext cx="9144000" cy="646113"/>
          </a:xfrm>
          <a:prstGeom prst="rect">
            <a:avLst/>
          </a:prstGeom>
          <a:noFill/>
          <a:ln w="9525">
            <a:noFill/>
            <a:miter lim="800000"/>
            <a:headEnd/>
            <a:tailEnd/>
          </a:ln>
        </p:spPr>
        <p:txBody>
          <a:bodyPr anchor="ctr">
            <a:spAutoFit/>
          </a:bodyPr>
          <a:lstStyle/>
          <a:p>
            <a:pPr algn="ctr"/>
            <a:r>
              <a:rPr lang="en-US">
                <a:latin typeface="Calibri" pitchFamily="34" charset="0"/>
              </a:rPr>
              <a:t>Lotus appeared from His naval and He created Lord Brahma and gave him a job to create a universe where He can manifest in many different forms.</a:t>
            </a:r>
          </a:p>
        </p:txBody>
      </p:sp>
      <p:sp>
        <p:nvSpPr>
          <p:cNvPr id="9" name="Down Arrow 8"/>
          <p:cNvSpPr/>
          <p:nvPr/>
        </p:nvSpPr>
        <p:spPr>
          <a:xfrm>
            <a:off x="4419600" y="2286000"/>
            <a:ext cx="457200" cy="533400"/>
          </a:xfrm>
          <a:prstGeom prst="downArrow">
            <a:avLst/>
          </a:prstGeom>
          <a:solidFill>
            <a:schemeClr val="bg1"/>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TextBox 9"/>
          <p:cNvSpPr txBox="1">
            <a:spLocks noChangeArrowheads="1"/>
          </p:cNvSpPr>
          <p:nvPr/>
        </p:nvSpPr>
        <p:spPr bwMode="auto">
          <a:xfrm>
            <a:off x="533400" y="2743200"/>
            <a:ext cx="8153400" cy="1200150"/>
          </a:xfrm>
          <a:prstGeom prst="rect">
            <a:avLst/>
          </a:prstGeom>
          <a:noFill/>
          <a:ln w="9525">
            <a:noFill/>
            <a:miter lim="800000"/>
            <a:headEnd/>
            <a:tailEnd/>
          </a:ln>
        </p:spPr>
        <p:txBody>
          <a:bodyPr>
            <a:spAutoFit/>
          </a:bodyPr>
          <a:lstStyle/>
          <a:p>
            <a:pPr algn="ctr"/>
            <a:r>
              <a:rPr lang="en-US">
                <a:latin typeface="Calibri" pitchFamily="34" charset="0"/>
              </a:rPr>
              <a:t>Lord Brahma created 5 essential elements (earth, sky, water, air, fire). The atoms of which combined with one another and formed physical bodies. The energy He used to  create Nature (Prakriti)  is called, –</a:t>
            </a:r>
            <a:r>
              <a:rPr lang="en-US" b="1" i="1">
                <a:solidFill>
                  <a:srgbClr val="0000CC"/>
                </a:solidFill>
                <a:latin typeface="Calibri" pitchFamily="34" charset="0"/>
              </a:rPr>
              <a:t>Savitri.</a:t>
            </a:r>
          </a:p>
          <a:p>
            <a:endParaRPr lang="en-US">
              <a:latin typeface="Calibri" pitchFamily="34" charset="0"/>
            </a:endParaRPr>
          </a:p>
        </p:txBody>
      </p:sp>
      <p:sp>
        <p:nvSpPr>
          <p:cNvPr id="11" name="Down Arrow 10"/>
          <p:cNvSpPr/>
          <p:nvPr/>
        </p:nvSpPr>
        <p:spPr>
          <a:xfrm>
            <a:off x="4419600" y="3657600"/>
            <a:ext cx="457200" cy="533400"/>
          </a:xfrm>
          <a:prstGeom prst="downArrow">
            <a:avLst/>
          </a:prstGeom>
          <a:solidFill>
            <a:schemeClr val="bg1"/>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TextBox 11"/>
          <p:cNvSpPr txBox="1">
            <a:spLocks noChangeArrowheads="1"/>
          </p:cNvSpPr>
          <p:nvPr/>
        </p:nvSpPr>
        <p:spPr bwMode="auto">
          <a:xfrm>
            <a:off x="533400" y="4191000"/>
            <a:ext cx="8229600" cy="923925"/>
          </a:xfrm>
          <a:prstGeom prst="rect">
            <a:avLst/>
          </a:prstGeom>
          <a:noFill/>
          <a:ln w="9525">
            <a:noFill/>
            <a:miter lim="800000"/>
            <a:headEnd/>
            <a:tailEnd/>
          </a:ln>
        </p:spPr>
        <p:txBody>
          <a:bodyPr>
            <a:spAutoFit/>
          </a:bodyPr>
          <a:lstStyle/>
          <a:p>
            <a:pPr algn="ctr"/>
            <a:r>
              <a:rPr lang="en-US">
                <a:latin typeface="Calibri" pitchFamily="34" charset="0"/>
              </a:rPr>
              <a:t>Lord Brahma then made them alive by putting Life Force (Pran-Fraction of God) in each of them. The energy He used to put PRAN is called - </a:t>
            </a:r>
            <a:r>
              <a:rPr lang="en-US" b="1" i="1">
                <a:solidFill>
                  <a:srgbClr val="0000CC"/>
                </a:solidFill>
                <a:latin typeface="Calibri" pitchFamily="34" charset="0"/>
              </a:rPr>
              <a:t>Gayatri</a:t>
            </a:r>
            <a:r>
              <a:rPr lang="en-US">
                <a:solidFill>
                  <a:srgbClr val="0000CC"/>
                </a:solidFill>
                <a:latin typeface="Calibri" pitchFamily="34" charset="0"/>
              </a:rPr>
              <a:t>.</a:t>
            </a:r>
          </a:p>
          <a:p>
            <a:endParaRPr lang="en-US">
              <a:latin typeface="Calibri" pitchFamily="34" charset="0"/>
            </a:endParaRPr>
          </a:p>
        </p:txBody>
      </p:sp>
      <p:sp>
        <p:nvSpPr>
          <p:cNvPr id="13" name="Down Arrow 12"/>
          <p:cNvSpPr/>
          <p:nvPr/>
        </p:nvSpPr>
        <p:spPr>
          <a:xfrm>
            <a:off x="4419600" y="4800600"/>
            <a:ext cx="457200" cy="533400"/>
          </a:xfrm>
          <a:prstGeom prst="downArrow">
            <a:avLst/>
          </a:prstGeom>
          <a:solidFill>
            <a:schemeClr val="bg1"/>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TextBox 13"/>
          <p:cNvSpPr txBox="1">
            <a:spLocks noChangeArrowheads="1"/>
          </p:cNvSpPr>
          <p:nvPr/>
        </p:nvSpPr>
        <p:spPr bwMode="auto">
          <a:xfrm>
            <a:off x="838200" y="5380038"/>
            <a:ext cx="7620000" cy="1477962"/>
          </a:xfrm>
          <a:prstGeom prst="rect">
            <a:avLst/>
          </a:prstGeom>
          <a:noFill/>
          <a:ln w="9525">
            <a:noFill/>
            <a:miter lim="800000"/>
            <a:headEnd/>
            <a:tailEnd/>
          </a:ln>
        </p:spPr>
        <p:txBody>
          <a:bodyPr>
            <a:spAutoFit/>
          </a:bodyPr>
          <a:lstStyle/>
          <a:p>
            <a:pPr algn="ctr"/>
            <a:r>
              <a:rPr lang="en-US">
                <a:latin typeface="Calibri" pitchFamily="34" charset="0"/>
              </a:rPr>
              <a:t>Lord Brahma created a 24 syllable Mantra (the great Gayatri Mantra) as a guide for how to live life; Our politics, economics, health, Dharma, desires etc.                </a:t>
            </a:r>
            <a:r>
              <a:rPr lang="en-US" b="1">
                <a:solidFill>
                  <a:srgbClr val="0000CC"/>
                </a:solidFill>
                <a:latin typeface="Calibri" pitchFamily="34" charset="0"/>
              </a:rPr>
              <a:t>||Om bhur bhuvah swah tat savitur varenyam bhargo devasya dheemahi dhiyo yonah prachodayat ||</a:t>
            </a:r>
          </a:p>
          <a:p>
            <a:endParaRPr lang="en-US">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47"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fade">
                                      <p:cBhvr>
                                        <p:cTn id="43" dur="1000"/>
                                        <p:tgtEl>
                                          <p:spTgt spid="6"/>
                                        </p:tgtEl>
                                      </p:cBhvr>
                                    </p:animEffect>
                                    <p:anim calcmode="lin" valueType="num">
                                      <p:cBhvr>
                                        <p:cTn id="44" dur="1000" fill="hold"/>
                                        <p:tgtEl>
                                          <p:spTgt spid="6"/>
                                        </p:tgtEl>
                                        <p:attrNameLst>
                                          <p:attrName>ppt_x</p:attrName>
                                        </p:attrNameLst>
                                      </p:cBhvr>
                                      <p:tavLst>
                                        <p:tav tm="0">
                                          <p:val>
                                            <p:strVal val="#ppt_x"/>
                                          </p:val>
                                        </p:tav>
                                        <p:tav tm="100000">
                                          <p:val>
                                            <p:strVal val="#ppt_x"/>
                                          </p:val>
                                        </p:tav>
                                      </p:tavLst>
                                    </p:anim>
                                    <p:anim calcmode="lin" valueType="num">
                                      <p:cBhvr>
                                        <p:cTn id="4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grpId="0" nodeType="clickEffect">
                                  <p:stCondLst>
                                    <p:cond delay="0"/>
                                  </p:stCondLst>
                                  <p:childTnLst>
                                    <p:set>
                                      <p:cBhvr>
                                        <p:cTn id="49" dur="1" fill="hold">
                                          <p:stCondLst>
                                            <p:cond delay="0"/>
                                          </p:stCondLst>
                                        </p:cTn>
                                        <p:tgtEl>
                                          <p:spTgt spid="5121"/>
                                        </p:tgtEl>
                                        <p:attrNameLst>
                                          <p:attrName>style.visibility</p:attrName>
                                        </p:attrNameLst>
                                      </p:cBhvr>
                                      <p:to>
                                        <p:strVal val="visible"/>
                                      </p:to>
                                    </p:set>
                                    <p:animEffect transition="in" filter="wipe(down)">
                                      <p:cBhvr>
                                        <p:cTn id="50" dur="580">
                                          <p:stCondLst>
                                            <p:cond delay="0"/>
                                          </p:stCondLst>
                                        </p:cTn>
                                        <p:tgtEl>
                                          <p:spTgt spid="5121"/>
                                        </p:tgtEl>
                                      </p:cBhvr>
                                    </p:animEffect>
                                    <p:anim calcmode="lin" valueType="num">
                                      <p:cBhvr>
                                        <p:cTn id="51" dur="1822" tmFilter="0,0; 0.14,0.36; 0.43,0.73; 0.71,0.91; 1.0,1.0">
                                          <p:stCondLst>
                                            <p:cond delay="0"/>
                                          </p:stCondLst>
                                        </p:cTn>
                                        <p:tgtEl>
                                          <p:spTgt spid="5121"/>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5121"/>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5121"/>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5121"/>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5121"/>
                                        </p:tgtEl>
                                        <p:attrNameLst>
                                          <p:attrName>ppt_y</p:attrName>
                                        </p:attrNameLst>
                                      </p:cBhvr>
                                      <p:tavLst>
                                        <p:tav tm="0" fmla="#ppt_y-sin(pi*$)/81">
                                          <p:val>
                                            <p:fltVal val="0"/>
                                          </p:val>
                                        </p:tav>
                                        <p:tav tm="100000">
                                          <p:val>
                                            <p:fltVal val="1"/>
                                          </p:val>
                                        </p:tav>
                                      </p:tavLst>
                                    </p:anim>
                                    <p:animScale>
                                      <p:cBhvr>
                                        <p:cTn id="56" dur="26">
                                          <p:stCondLst>
                                            <p:cond delay="650"/>
                                          </p:stCondLst>
                                        </p:cTn>
                                        <p:tgtEl>
                                          <p:spTgt spid="5121"/>
                                        </p:tgtEl>
                                      </p:cBhvr>
                                      <p:to x="100000" y="60000"/>
                                    </p:animScale>
                                    <p:animScale>
                                      <p:cBhvr>
                                        <p:cTn id="57" dur="166" decel="50000">
                                          <p:stCondLst>
                                            <p:cond delay="676"/>
                                          </p:stCondLst>
                                        </p:cTn>
                                        <p:tgtEl>
                                          <p:spTgt spid="5121"/>
                                        </p:tgtEl>
                                      </p:cBhvr>
                                      <p:to x="100000" y="100000"/>
                                    </p:animScale>
                                    <p:animScale>
                                      <p:cBhvr>
                                        <p:cTn id="58" dur="26">
                                          <p:stCondLst>
                                            <p:cond delay="1312"/>
                                          </p:stCondLst>
                                        </p:cTn>
                                        <p:tgtEl>
                                          <p:spTgt spid="5121"/>
                                        </p:tgtEl>
                                      </p:cBhvr>
                                      <p:to x="100000" y="80000"/>
                                    </p:animScale>
                                    <p:animScale>
                                      <p:cBhvr>
                                        <p:cTn id="59" dur="166" decel="50000">
                                          <p:stCondLst>
                                            <p:cond delay="1338"/>
                                          </p:stCondLst>
                                        </p:cTn>
                                        <p:tgtEl>
                                          <p:spTgt spid="5121"/>
                                        </p:tgtEl>
                                      </p:cBhvr>
                                      <p:to x="100000" y="100000"/>
                                    </p:animScale>
                                    <p:animScale>
                                      <p:cBhvr>
                                        <p:cTn id="60" dur="26">
                                          <p:stCondLst>
                                            <p:cond delay="1642"/>
                                          </p:stCondLst>
                                        </p:cTn>
                                        <p:tgtEl>
                                          <p:spTgt spid="5121"/>
                                        </p:tgtEl>
                                      </p:cBhvr>
                                      <p:to x="100000" y="90000"/>
                                    </p:animScale>
                                    <p:animScale>
                                      <p:cBhvr>
                                        <p:cTn id="61" dur="166" decel="50000">
                                          <p:stCondLst>
                                            <p:cond delay="1668"/>
                                          </p:stCondLst>
                                        </p:cTn>
                                        <p:tgtEl>
                                          <p:spTgt spid="5121"/>
                                        </p:tgtEl>
                                      </p:cBhvr>
                                      <p:to x="100000" y="100000"/>
                                    </p:animScale>
                                    <p:animScale>
                                      <p:cBhvr>
                                        <p:cTn id="62" dur="26">
                                          <p:stCondLst>
                                            <p:cond delay="1808"/>
                                          </p:stCondLst>
                                        </p:cTn>
                                        <p:tgtEl>
                                          <p:spTgt spid="5121"/>
                                        </p:tgtEl>
                                      </p:cBhvr>
                                      <p:to x="100000" y="95000"/>
                                    </p:animScale>
                                    <p:animScale>
                                      <p:cBhvr>
                                        <p:cTn id="63" dur="166" decel="50000">
                                          <p:stCondLst>
                                            <p:cond delay="1834"/>
                                          </p:stCondLst>
                                        </p:cTn>
                                        <p:tgtEl>
                                          <p:spTgt spid="5121"/>
                                        </p:tgtEl>
                                      </p:cBhvr>
                                      <p:to x="100000" y="100000"/>
                                    </p:animScale>
                                  </p:childTnLst>
                                </p:cTn>
                              </p:par>
                            </p:childTnLst>
                          </p:cTn>
                        </p:par>
                      </p:childTnLst>
                    </p:cTn>
                  </p:par>
                  <p:par>
                    <p:cTn id="64" fill="hold">
                      <p:stCondLst>
                        <p:cond delay="indefinite"/>
                      </p:stCondLst>
                      <p:childTnLst>
                        <p:par>
                          <p:cTn id="65" fill="hold">
                            <p:stCondLst>
                              <p:cond delay="0"/>
                            </p:stCondLst>
                            <p:childTnLst>
                              <p:par>
                                <p:cTn id="66" presetID="47" presetClass="entr" presetSubtype="0" fill="hold" grpId="0" nodeType="clickEffect">
                                  <p:stCondLst>
                                    <p:cond delay="0"/>
                                  </p:stCondLst>
                                  <p:childTnLst>
                                    <p:set>
                                      <p:cBhvr>
                                        <p:cTn id="67" dur="1" fill="hold">
                                          <p:stCondLst>
                                            <p:cond delay="0"/>
                                          </p:stCondLst>
                                        </p:cTn>
                                        <p:tgtEl>
                                          <p:spTgt spid="9"/>
                                        </p:tgtEl>
                                        <p:attrNameLst>
                                          <p:attrName>style.visibility</p:attrName>
                                        </p:attrNameLst>
                                      </p:cBhvr>
                                      <p:to>
                                        <p:strVal val="visible"/>
                                      </p:to>
                                    </p:set>
                                    <p:animEffect transition="in" filter="fade">
                                      <p:cBhvr>
                                        <p:cTn id="68" dur="1000"/>
                                        <p:tgtEl>
                                          <p:spTgt spid="9"/>
                                        </p:tgtEl>
                                      </p:cBhvr>
                                    </p:animEffect>
                                    <p:anim calcmode="lin" valueType="num">
                                      <p:cBhvr>
                                        <p:cTn id="69" dur="1000" fill="hold"/>
                                        <p:tgtEl>
                                          <p:spTgt spid="9"/>
                                        </p:tgtEl>
                                        <p:attrNameLst>
                                          <p:attrName>ppt_x</p:attrName>
                                        </p:attrNameLst>
                                      </p:cBhvr>
                                      <p:tavLst>
                                        <p:tav tm="0">
                                          <p:val>
                                            <p:strVal val="#ppt_x"/>
                                          </p:val>
                                        </p:tav>
                                        <p:tav tm="100000">
                                          <p:val>
                                            <p:strVal val="#ppt_x"/>
                                          </p:val>
                                        </p:tav>
                                      </p:tavLst>
                                    </p:anim>
                                    <p:anim calcmode="lin" valueType="num">
                                      <p:cBhvr>
                                        <p:cTn id="7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6" presetClass="entr" presetSubtype="0" fill="hold" grpId="0" nodeType="clickEffect">
                                  <p:stCondLst>
                                    <p:cond delay="0"/>
                                  </p:stCondLst>
                                  <p:childTnLst>
                                    <p:set>
                                      <p:cBhvr>
                                        <p:cTn id="74" dur="1" fill="hold">
                                          <p:stCondLst>
                                            <p:cond delay="0"/>
                                          </p:stCondLst>
                                        </p:cTn>
                                        <p:tgtEl>
                                          <p:spTgt spid="10"/>
                                        </p:tgtEl>
                                        <p:attrNameLst>
                                          <p:attrName>style.visibility</p:attrName>
                                        </p:attrNameLst>
                                      </p:cBhvr>
                                      <p:to>
                                        <p:strVal val="visible"/>
                                      </p:to>
                                    </p:set>
                                    <p:animEffect transition="in" filter="wipe(down)">
                                      <p:cBhvr>
                                        <p:cTn id="75" dur="580">
                                          <p:stCondLst>
                                            <p:cond delay="0"/>
                                          </p:stCondLst>
                                        </p:cTn>
                                        <p:tgtEl>
                                          <p:spTgt spid="10"/>
                                        </p:tgtEl>
                                      </p:cBhvr>
                                    </p:animEffect>
                                    <p:anim calcmode="lin" valueType="num">
                                      <p:cBhvr>
                                        <p:cTn id="76"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81" dur="26">
                                          <p:stCondLst>
                                            <p:cond delay="650"/>
                                          </p:stCondLst>
                                        </p:cTn>
                                        <p:tgtEl>
                                          <p:spTgt spid="10"/>
                                        </p:tgtEl>
                                      </p:cBhvr>
                                      <p:to x="100000" y="60000"/>
                                    </p:animScale>
                                    <p:animScale>
                                      <p:cBhvr>
                                        <p:cTn id="82" dur="166" decel="50000">
                                          <p:stCondLst>
                                            <p:cond delay="676"/>
                                          </p:stCondLst>
                                        </p:cTn>
                                        <p:tgtEl>
                                          <p:spTgt spid="10"/>
                                        </p:tgtEl>
                                      </p:cBhvr>
                                      <p:to x="100000" y="100000"/>
                                    </p:animScale>
                                    <p:animScale>
                                      <p:cBhvr>
                                        <p:cTn id="83" dur="26">
                                          <p:stCondLst>
                                            <p:cond delay="1312"/>
                                          </p:stCondLst>
                                        </p:cTn>
                                        <p:tgtEl>
                                          <p:spTgt spid="10"/>
                                        </p:tgtEl>
                                      </p:cBhvr>
                                      <p:to x="100000" y="80000"/>
                                    </p:animScale>
                                    <p:animScale>
                                      <p:cBhvr>
                                        <p:cTn id="84" dur="166" decel="50000">
                                          <p:stCondLst>
                                            <p:cond delay="1338"/>
                                          </p:stCondLst>
                                        </p:cTn>
                                        <p:tgtEl>
                                          <p:spTgt spid="10"/>
                                        </p:tgtEl>
                                      </p:cBhvr>
                                      <p:to x="100000" y="100000"/>
                                    </p:animScale>
                                    <p:animScale>
                                      <p:cBhvr>
                                        <p:cTn id="85" dur="26">
                                          <p:stCondLst>
                                            <p:cond delay="1642"/>
                                          </p:stCondLst>
                                        </p:cTn>
                                        <p:tgtEl>
                                          <p:spTgt spid="10"/>
                                        </p:tgtEl>
                                      </p:cBhvr>
                                      <p:to x="100000" y="90000"/>
                                    </p:animScale>
                                    <p:animScale>
                                      <p:cBhvr>
                                        <p:cTn id="86" dur="166" decel="50000">
                                          <p:stCondLst>
                                            <p:cond delay="1668"/>
                                          </p:stCondLst>
                                        </p:cTn>
                                        <p:tgtEl>
                                          <p:spTgt spid="10"/>
                                        </p:tgtEl>
                                      </p:cBhvr>
                                      <p:to x="100000" y="100000"/>
                                    </p:animScale>
                                    <p:animScale>
                                      <p:cBhvr>
                                        <p:cTn id="87" dur="26">
                                          <p:stCondLst>
                                            <p:cond delay="1808"/>
                                          </p:stCondLst>
                                        </p:cTn>
                                        <p:tgtEl>
                                          <p:spTgt spid="10"/>
                                        </p:tgtEl>
                                      </p:cBhvr>
                                      <p:to x="100000" y="95000"/>
                                    </p:animScale>
                                    <p:animScale>
                                      <p:cBhvr>
                                        <p:cTn id="88" dur="166" decel="50000">
                                          <p:stCondLst>
                                            <p:cond delay="1834"/>
                                          </p:stCondLst>
                                        </p:cTn>
                                        <p:tgtEl>
                                          <p:spTgt spid="10"/>
                                        </p:tgtEl>
                                      </p:cBhvr>
                                      <p:to x="100000" y="100000"/>
                                    </p:animScale>
                                  </p:childTnLst>
                                </p:cTn>
                              </p:par>
                            </p:childTnLst>
                          </p:cTn>
                        </p:par>
                      </p:childTnLst>
                    </p:cTn>
                  </p:par>
                  <p:par>
                    <p:cTn id="89" fill="hold">
                      <p:stCondLst>
                        <p:cond delay="indefinite"/>
                      </p:stCondLst>
                      <p:childTnLst>
                        <p:par>
                          <p:cTn id="90" fill="hold">
                            <p:stCondLst>
                              <p:cond delay="0"/>
                            </p:stCondLst>
                            <p:childTnLst>
                              <p:par>
                                <p:cTn id="91" presetID="47" presetClass="entr" presetSubtype="0" fill="hold" grpId="0" nodeType="clickEffect">
                                  <p:stCondLst>
                                    <p:cond delay="0"/>
                                  </p:stCondLst>
                                  <p:childTnLst>
                                    <p:set>
                                      <p:cBhvr>
                                        <p:cTn id="92" dur="1" fill="hold">
                                          <p:stCondLst>
                                            <p:cond delay="0"/>
                                          </p:stCondLst>
                                        </p:cTn>
                                        <p:tgtEl>
                                          <p:spTgt spid="11"/>
                                        </p:tgtEl>
                                        <p:attrNameLst>
                                          <p:attrName>style.visibility</p:attrName>
                                        </p:attrNameLst>
                                      </p:cBhvr>
                                      <p:to>
                                        <p:strVal val="visible"/>
                                      </p:to>
                                    </p:set>
                                    <p:animEffect transition="in" filter="fade">
                                      <p:cBhvr>
                                        <p:cTn id="93" dur="1000"/>
                                        <p:tgtEl>
                                          <p:spTgt spid="11"/>
                                        </p:tgtEl>
                                      </p:cBhvr>
                                    </p:animEffect>
                                    <p:anim calcmode="lin" valueType="num">
                                      <p:cBhvr>
                                        <p:cTn id="94" dur="1000" fill="hold"/>
                                        <p:tgtEl>
                                          <p:spTgt spid="11"/>
                                        </p:tgtEl>
                                        <p:attrNameLst>
                                          <p:attrName>ppt_x</p:attrName>
                                        </p:attrNameLst>
                                      </p:cBhvr>
                                      <p:tavLst>
                                        <p:tav tm="0">
                                          <p:val>
                                            <p:strVal val="#ppt_x"/>
                                          </p:val>
                                        </p:tav>
                                        <p:tav tm="100000">
                                          <p:val>
                                            <p:strVal val="#ppt_x"/>
                                          </p:val>
                                        </p:tav>
                                      </p:tavLst>
                                    </p:anim>
                                    <p:anim calcmode="lin" valueType="num">
                                      <p:cBhvr>
                                        <p:cTn id="9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26" presetClass="entr" presetSubtype="0" fill="hold" grpId="0" nodeType="clickEffect">
                                  <p:stCondLst>
                                    <p:cond delay="0"/>
                                  </p:stCondLst>
                                  <p:childTnLst>
                                    <p:set>
                                      <p:cBhvr>
                                        <p:cTn id="99" dur="1" fill="hold">
                                          <p:stCondLst>
                                            <p:cond delay="0"/>
                                          </p:stCondLst>
                                        </p:cTn>
                                        <p:tgtEl>
                                          <p:spTgt spid="12"/>
                                        </p:tgtEl>
                                        <p:attrNameLst>
                                          <p:attrName>style.visibility</p:attrName>
                                        </p:attrNameLst>
                                      </p:cBhvr>
                                      <p:to>
                                        <p:strVal val="visible"/>
                                      </p:to>
                                    </p:set>
                                    <p:animEffect transition="in" filter="wipe(down)">
                                      <p:cBhvr>
                                        <p:cTn id="100" dur="580">
                                          <p:stCondLst>
                                            <p:cond delay="0"/>
                                          </p:stCondLst>
                                        </p:cTn>
                                        <p:tgtEl>
                                          <p:spTgt spid="12"/>
                                        </p:tgtEl>
                                      </p:cBhvr>
                                    </p:animEffect>
                                    <p:anim calcmode="lin" valueType="num">
                                      <p:cBhvr>
                                        <p:cTn id="101"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02"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3"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04"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05"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06" dur="26">
                                          <p:stCondLst>
                                            <p:cond delay="650"/>
                                          </p:stCondLst>
                                        </p:cTn>
                                        <p:tgtEl>
                                          <p:spTgt spid="12"/>
                                        </p:tgtEl>
                                      </p:cBhvr>
                                      <p:to x="100000" y="60000"/>
                                    </p:animScale>
                                    <p:animScale>
                                      <p:cBhvr>
                                        <p:cTn id="107" dur="166" decel="50000">
                                          <p:stCondLst>
                                            <p:cond delay="676"/>
                                          </p:stCondLst>
                                        </p:cTn>
                                        <p:tgtEl>
                                          <p:spTgt spid="12"/>
                                        </p:tgtEl>
                                      </p:cBhvr>
                                      <p:to x="100000" y="100000"/>
                                    </p:animScale>
                                    <p:animScale>
                                      <p:cBhvr>
                                        <p:cTn id="108" dur="26">
                                          <p:stCondLst>
                                            <p:cond delay="1312"/>
                                          </p:stCondLst>
                                        </p:cTn>
                                        <p:tgtEl>
                                          <p:spTgt spid="12"/>
                                        </p:tgtEl>
                                      </p:cBhvr>
                                      <p:to x="100000" y="80000"/>
                                    </p:animScale>
                                    <p:animScale>
                                      <p:cBhvr>
                                        <p:cTn id="109" dur="166" decel="50000">
                                          <p:stCondLst>
                                            <p:cond delay="1338"/>
                                          </p:stCondLst>
                                        </p:cTn>
                                        <p:tgtEl>
                                          <p:spTgt spid="12"/>
                                        </p:tgtEl>
                                      </p:cBhvr>
                                      <p:to x="100000" y="100000"/>
                                    </p:animScale>
                                    <p:animScale>
                                      <p:cBhvr>
                                        <p:cTn id="110" dur="26">
                                          <p:stCondLst>
                                            <p:cond delay="1642"/>
                                          </p:stCondLst>
                                        </p:cTn>
                                        <p:tgtEl>
                                          <p:spTgt spid="12"/>
                                        </p:tgtEl>
                                      </p:cBhvr>
                                      <p:to x="100000" y="90000"/>
                                    </p:animScale>
                                    <p:animScale>
                                      <p:cBhvr>
                                        <p:cTn id="111" dur="166" decel="50000">
                                          <p:stCondLst>
                                            <p:cond delay="1668"/>
                                          </p:stCondLst>
                                        </p:cTn>
                                        <p:tgtEl>
                                          <p:spTgt spid="12"/>
                                        </p:tgtEl>
                                      </p:cBhvr>
                                      <p:to x="100000" y="100000"/>
                                    </p:animScale>
                                    <p:animScale>
                                      <p:cBhvr>
                                        <p:cTn id="112" dur="26">
                                          <p:stCondLst>
                                            <p:cond delay="1808"/>
                                          </p:stCondLst>
                                        </p:cTn>
                                        <p:tgtEl>
                                          <p:spTgt spid="12"/>
                                        </p:tgtEl>
                                      </p:cBhvr>
                                      <p:to x="100000" y="95000"/>
                                    </p:animScale>
                                    <p:animScale>
                                      <p:cBhvr>
                                        <p:cTn id="113" dur="166" decel="50000">
                                          <p:stCondLst>
                                            <p:cond delay="1834"/>
                                          </p:stCondLst>
                                        </p:cTn>
                                        <p:tgtEl>
                                          <p:spTgt spid="12"/>
                                        </p:tgtEl>
                                      </p:cBhvr>
                                      <p:to x="100000" y="100000"/>
                                    </p:animScale>
                                  </p:childTnLst>
                                </p:cTn>
                              </p:par>
                            </p:childTnLst>
                          </p:cTn>
                        </p:par>
                      </p:childTnLst>
                    </p:cTn>
                  </p:par>
                  <p:par>
                    <p:cTn id="114" fill="hold">
                      <p:stCondLst>
                        <p:cond delay="indefinite"/>
                      </p:stCondLst>
                      <p:childTnLst>
                        <p:par>
                          <p:cTn id="115" fill="hold">
                            <p:stCondLst>
                              <p:cond delay="0"/>
                            </p:stCondLst>
                            <p:childTnLst>
                              <p:par>
                                <p:cTn id="116" presetID="47" presetClass="entr" presetSubtype="0" fill="hold" grpId="0" nodeType="clickEffect">
                                  <p:stCondLst>
                                    <p:cond delay="0"/>
                                  </p:stCondLst>
                                  <p:childTnLst>
                                    <p:set>
                                      <p:cBhvr>
                                        <p:cTn id="117" dur="1" fill="hold">
                                          <p:stCondLst>
                                            <p:cond delay="0"/>
                                          </p:stCondLst>
                                        </p:cTn>
                                        <p:tgtEl>
                                          <p:spTgt spid="13"/>
                                        </p:tgtEl>
                                        <p:attrNameLst>
                                          <p:attrName>style.visibility</p:attrName>
                                        </p:attrNameLst>
                                      </p:cBhvr>
                                      <p:to>
                                        <p:strVal val="visible"/>
                                      </p:to>
                                    </p:set>
                                    <p:animEffect transition="in" filter="fade">
                                      <p:cBhvr>
                                        <p:cTn id="118" dur="1000"/>
                                        <p:tgtEl>
                                          <p:spTgt spid="13"/>
                                        </p:tgtEl>
                                      </p:cBhvr>
                                    </p:animEffect>
                                    <p:anim calcmode="lin" valueType="num">
                                      <p:cBhvr>
                                        <p:cTn id="119" dur="1000" fill="hold"/>
                                        <p:tgtEl>
                                          <p:spTgt spid="13"/>
                                        </p:tgtEl>
                                        <p:attrNameLst>
                                          <p:attrName>ppt_x</p:attrName>
                                        </p:attrNameLst>
                                      </p:cBhvr>
                                      <p:tavLst>
                                        <p:tav tm="0">
                                          <p:val>
                                            <p:strVal val="#ppt_x"/>
                                          </p:val>
                                        </p:tav>
                                        <p:tav tm="100000">
                                          <p:val>
                                            <p:strVal val="#ppt_x"/>
                                          </p:val>
                                        </p:tav>
                                      </p:tavLst>
                                    </p:anim>
                                    <p:anim calcmode="lin" valueType="num">
                                      <p:cBhvr>
                                        <p:cTn id="12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26" presetClass="entr" presetSubtype="0" fill="hold" grpId="0" nodeType="clickEffect">
                                  <p:stCondLst>
                                    <p:cond delay="0"/>
                                  </p:stCondLst>
                                  <p:childTnLst>
                                    <p:set>
                                      <p:cBhvr>
                                        <p:cTn id="124" dur="1" fill="hold">
                                          <p:stCondLst>
                                            <p:cond delay="0"/>
                                          </p:stCondLst>
                                        </p:cTn>
                                        <p:tgtEl>
                                          <p:spTgt spid="14"/>
                                        </p:tgtEl>
                                        <p:attrNameLst>
                                          <p:attrName>style.visibility</p:attrName>
                                        </p:attrNameLst>
                                      </p:cBhvr>
                                      <p:to>
                                        <p:strVal val="visible"/>
                                      </p:to>
                                    </p:set>
                                    <p:animEffect transition="in" filter="wipe(down)">
                                      <p:cBhvr>
                                        <p:cTn id="125" dur="580">
                                          <p:stCondLst>
                                            <p:cond delay="0"/>
                                          </p:stCondLst>
                                        </p:cTn>
                                        <p:tgtEl>
                                          <p:spTgt spid="14"/>
                                        </p:tgtEl>
                                      </p:cBhvr>
                                    </p:animEffect>
                                    <p:anim calcmode="lin" valueType="num">
                                      <p:cBhvr>
                                        <p:cTn id="126"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27"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28"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29"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30"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31" dur="26">
                                          <p:stCondLst>
                                            <p:cond delay="650"/>
                                          </p:stCondLst>
                                        </p:cTn>
                                        <p:tgtEl>
                                          <p:spTgt spid="14"/>
                                        </p:tgtEl>
                                      </p:cBhvr>
                                      <p:to x="100000" y="60000"/>
                                    </p:animScale>
                                    <p:animScale>
                                      <p:cBhvr>
                                        <p:cTn id="132" dur="166" decel="50000">
                                          <p:stCondLst>
                                            <p:cond delay="676"/>
                                          </p:stCondLst>
                                        </p:cTn>
                                        <p:tgtEl>
                                          <p:spTgt spid="14"/>
                                        </p:tgtEl>
                                      </p:cBhvr>
                                      <p:to x="100000" y="100000"/>
                                    </p:animScale>
                                    <p:animScale>
                                      <p:cBhvr>
                                        <p:cTn id="133" dur="26">
                                          <p:stCondLst>
                                            <p:cond delay="1312"/>
                                          </p:stCondLst>
                                        </p:cTn>
                                        <p:tgtEl>
                                          <p:spTgt spid="14"/>
                                        </p:tgtEl>
                                      </p:cBhvr>
                                      <p:to x="100000" y="80000"/>
                                    </p:animScale>
                                    <p:animScale>
                                      <p:cBhvr>
                                        <p:cTn id="134" dur="166" decel="50000">
                                          <p:stCondLst>
                                            <p:cond delay="1338"/>
                                          </p:stCondLst>
                                        </p:cTn>
                                        <p:tgtEl>
                                          <p:spTgt spid="14"/>
                                        </p:tgtEl>
                                      </p:cBhvr>
                                      <p:to x="100000" y="100000"/>
                                    </p:animScale>
                                    <p:animScale>
                                      <p:cBhvr>
                                        <p:cTn id="135" dur="26">
                                          <p:stCondLst>
                                            <p:cond delay="1642"/>
                                          </p:stCondLst>
                                        </p:cTn>
                                        <p:tgtEl>
                                          <p:spTgt spid="14"/>
                                        </p:tgtEl>
                                      </p:cBhvr>
                                      <p:to x="100000" y="90000"/>
                                    </p:animScale>
                                    <p:animScale>
                                      <p:cBhvr>
                                        <p:cTn id="136" dur="166" decel="50000">
                                          <p:stCondLst>
                                            <p:cond delay="1668"/>
                                          </p:stCondLst>
                                        </p:cTn>
                                        <p:tgtEl>
                                          <p:spTgt spid="14"/>
                                        </p:tgtEl>
                                      </p:cBhvr>
                                      <p:to x="100000" y="100000"/>
                                    </p:animScale>
                                    <p:animScale>
                                      <p:cBhvr>
                                        <p:cTn id="137" dur="26">
                                          <p:stCondLst>
                                            <p:cond delay="1808"/>
                                          </p:stCondLst>
                                        </p:cTn>
                                        <p:tgtEl>
                                          <p:spTgt spid="14"/>
                                        </p:tgtEl>
                                      </p:cBhvr>
                                      <p:to x="100000" y="95000"/>
                                    </p:animScale>
                                    <p:animScale>
                                      <p:cBhvr>
                                        <p:cTn id="138" dur="166" decel="50000">
                                          <p:stCondLst>
                                            <p:cond delay="1834"/>
                                          </p:stCondLst>
                                        </p:cTn>
                                        <p:tgtEl>
                                          <p:spTgt spid="1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animBg="1"/>
      <p:bldP spid="5121" grpId="0"/>
      <p:bldP spid="9" grpId="0" animBg="1"/>
      <p:bldP spid="10" grpId="0"/>
      <p:bldP spid="11" grpId="0" animBg="1"/>
      <p:bldP spid="12" grpId="0"/>
      <p:bldP spid="13" grpId="0" animBg="1"/>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762000" y="609600"/>
            <a:ext cx="7543800" cy="1200150"/>
          </a:xfrm>
          <a:prstGeom prst="rect">
            <a:avLst/>
          </a:prstGeom>
          <a:noFill/>
          <a:ln w="9525">
            <a:noFill/>
            <a:miter lim="800000"/>
            <a:headEnd/>
            <a:tailEnd/>
          </a:ln>
        </p:spPr>
        <p:txBody>
          <a:bodyPr>
            <a:spAutoFit/>
          </a:bodyPr>
          <a:lstStyle/>
          <a:p>
            <a:pPr algn="ctr"/>
            <a:r>
              <a:rPr lang="en-US">
                <a:latin typeface="Calibri" pitchFamily="34" charset="0"/>
              </a:rPr>
              <a:t>People heard the meaning of each syllable of this greatest mantra in divine voices (Shrvan – hearing). They explained it to others. Thus a lot of knowledge accumulated.</a:t>
            </a:r>
          </a:p>
          <a:p>
            <a:endParaRPr lang="en-US">
              <a:latin typeface="Calibri" pitchFamily="34" charset="0"/>
            </a:endParaRPr>
          </a:p>
        </p:txBody>
      </p:sp>
      <p:sp>
        <p:nvSpPr>
          <p:cNvPr id="6" name="Down Arrow 5"/>
          <p:cNvSpPr/>
          <p:nvPr/>
        </p:nvSpPr>
        <p:spPr>
          <a:xfrm>
            <a:off x="4419600" y="1524000"/>
            <a:ext cx="457200" cy="533400"/>
          </a:xfrm>
          <a:prstGeom prst="downArrow">
            <a:avLst/>
          </a:prstGeom>
          <a:solidFill>
            <a:schemeClr val="bg1"/>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TextBox 6"/>
          <p:cNvSpPr txBox="1">
            <a:spLocks noChangeArrowheads="1"/>
          </p:cNvSpPr>
          <p:nvPr/>
        </p:nvSpPr>
        <p:spPr bwMode="auto">
          <a:xfrm>
            <a:off x="457200" y="2209800"/>
            <a:ext cx="8458200" cy="923925"/>
          </a:xfrm>
          <a:prstGeom prst="rect">
            <a:avLst/>
          </a:prstGeom>
          <a:noFill/>
          <a:ln w="9525">
            <a:noFill/>
            <a:miter lim="800000"/>
            <a:headEnd/>
            <a:tailEnd/>
          </a:ln>
        </p:spPr>
        <p:txBody>
          <a:bodyPr>
            <a:spAutoFit/>
          </a:bodyPr>
          <a:lstStyle/>
          <a:p>
            <a:pPr algn="ctr"/>
            <a:r>
              <a:rPr lang="en-US">
                <a:latin typeface="Calibri" pitchFamily="34" charset="0"/>
              </a:rPr>
              <a:t>Rishi Krishnadwaipayan Vyasa – compiled all knowledge into four classes: Rigveda(Dharma),  Samveda(Desires),  Yajurveda(Politics),  Atharvaveda(Economics) </a:t>
            </a:r>
          </a:p>
          <a:p>
            <a:endParaRPr lang="en-US">
              <a:latin typeface="Calibri" pitchFamily="34" charset="0"/>
            </a:endParaRPr>
          </a:p>
        </p:txBody>
      </p:sp>
      <p:sp>
        <p:nvSpPr>
          <p:cNvPr id="8" name="Down Arrow 7"/>
          <p:cNvSpPr/>
          <p:nvPr/>
        </p:nvSpPr>
        <p:spPr>
          <a:xfrm>
            <a:off x="4495800" y="2971800"/>
            <a:ext cx="457200" cy="533400"/>
          </a:xfrm>
          <a:prstGeom prst="downArrow">
            <a:avLst/>
          </a:prstGeom>
          <a:solidFill>
            <a:schemeClr val="bg1"/>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458" name="Text Box 2"/>
          <p:cNvSpPr txBox="1">
            <a:spLocks noChangeArrowheads="1"/>
          </p:cNvSpPr>
          <p:nvPr/>
        </p:nvSpPr>
        <p:spPr bwMode="auto">
          <a:xfrm>
            <a:off x="762000" y="3810000"/>
            <a:ext cx="2438400" cy="2667000"/>
          </a:xfrm>
          <a:prstGeom prst="rect">
            <a:avLst/>
          </a:prstGeom>
          <a:solidFill>
            <a:srgbClr val="FFFFFF"/>
          </a:solidFill>
          <a:ln w="9525">
            <a:solidFill>
              <a:srgbClr val="000000"/>
            </a:solidFill>
            <a:miter lim="800000"/>
            <a:headEnd/>
            <a:tailEnd/>
          </a:ln>
        </p:spPr>
        <p:txBody>
          <a:bodyPr/>
          <a:lstStyle/>
          <a:p>
            <a:pPr algn="ctr">
              <a:spcAft>
                <a:spcPts val="1000"/>
              </a:spcAft>
            </a:pPr>
            <a:r>
              <a:rPr lang="en-US" altLang="zh-CN" sz="2000">
                <a:solidFill>
                  <a:srgbClr val="7030A0"/>
                </a:solidFill>
                <a:latin typeface="Comic Sans MS" pitchFamily="66" charset="0"/>
              </a:rPr>
              <a:t>Vedmata Gayatri:</a:t>
            </a:r>
          </a:p>
          <a:p>
            <a:pPr algn="ctr">
              <a:spcAft>
                <a:spcPts val="1000"/>
              </a:spcAft>
            </a:pPr>
            <a:r>
              <a:rPr lang="en-US" altLang="zh-CN" sz="1600">
                <a:latin typeface="Comic Sans MS" pitchFamily="66" charset="0"/>
              </a:rPr>
              <a:t>Vedas were born from this greatest mantra. So Gayatri is known as Vedmata Gayatri.</a:t>
            </a:r>
          </a:p>
          <a:p>
            <a:endParaRPr lang="en-US"/>
          </a:p>
        </p:txBody>
      </p:sp>
      <p:sp>
        <p:nvSpPr>
          <p:cNvPr id="19459" name="Text Box 3"/>
          <p:cNvSpPr txBox="1">
            <a:spLocks noChangeArrowheads="1"/>
          </p:cNvSpPr>
          <p:nvPr/>
        </p:nvSpPr>
        <p:spPr bwMode="auto">
          <a:xfrm>
            <a:off x="3657600" y="3810000"/>
            <a:ext cx="2286000" cy="2590800"/>
          </a:xfrm>
          <a:prstGeom prst="rect">
            <a:avLst/>
          </a:prstGeom>
          <a:solidFill>
            <a:srgbClr val="FFFFFF"/>
          </a:solidFill>
          <a:ln w="9525">
            <a:solidFill>
              <a:srgbClr val="000000"/>
            </a:solidFill>
            <a:miter lim="800000"/>
            <a:headEnd/>
            <a:tailEnd/>
          </a:ln>
        </p:spPr>
        <p:txBody>
          <a:bodyPr/>
          <a:lstStyle/>
          <a:p>
            <a:pPr algn="ctr">
              <a:spcAft>
                <a:spcPts val="1000"/>
              </a:spcAft>
            </a:pPr>
            <a:r>
              <a:rPr lang="en-US" altLang="zh-CN" sz="2000">
                <a:solidFill>
                  <a:srgbClr val="FF3300"/>
                </a:solidFill>
                <a:latin typeface="Comic Sans MS" pitchFamily="66" charset="0"/>
              </a:rPr>
              <a:t>Vishwamata Gayatri: </a:t>
            </a:r>
          </a:p>
          <a:p>
            <a:pPr algn="ctr">
              <a:spcAft>
                <a:spcPts val="1000"/>
              </a:spcAft>
            </a:pPr>
            <a:r>
              <a:rPr lang="en-US" altLang="zh-CN" sz="1600">
                <a:latin typeface="Comic Sans MS" pitchFamily="66" charset="0"/>
              </a:rPr>
              <a:t>The whole universe was created with this super power. So Gayatri is known as Vishwamata Gayatri.</a:t>
            </a:r>
          </a:p>
          <a:p>
            <a:endParaRPr lang="en-US"/>
          </a:p>
        </p:txBody>
      </p:sp>
      <p:sp>
        <p:nvSpPr>
          <p:cNvPr id="19460" name="Text Box 4"/>
          <p:cNvSpPr txBox="1">
            <a:spLocks noChangeArrowheads="1"/>
          </p:cNvSpPr>
          <p:nvPr/>
        </p:nvSpPr>
        <p:spPr bwMode="auto">
          <a:xfrm>
            <a:off x="6400800" y="3810000"/>
            <a:ext cx="2066925" cy="2514600"/>
          </a:xfrm>
          <a:prstGeom prst="rect">
            <a:avLst/>
          </a:prstGeom>
          <a:solidFill>
            <a:srgbClr val="FFFFFF"/>
          </a:solidFill>
          <a:ln w="9525">
            <a:solidFill>
              <a:srgbClr val="000000"/>
            </a:solidFill>
            <a:miter lim="800000"/>
            <a:headEnd/>
            <a:tailEnd/>
          </a:ln>
        </p:spPr>
        <p:txBody>
          <a:bodyPr/>
          <a:lstStyle/>
          <a:p>
            <a:pPr algn="ctr">
              <a:spcAft>
                <a:spcPts val="1000"/>
              </a:spcAft>
            </a:pPr>
            <a:r>
              <a:rPr lang="en-US" altLang="zh-CN" sz="2000">
                <a:solidFill>
                  <a:srgbClr val="00B050"/>
                </a:solidFill>
                <a:latin typeface="Comic Sans MS" pitchFamily="66" charset="0"/>
              </a:rPr>
              <a:t>Devmata Gayatri:</a:t>
            </a:r>
            <a:r>
              <a:rPr lang="en-US" altLang="zh-CN" sz="2000">
                <a:latin typeface="Comic Sans MS" pitchFamily="66" charset="0"/>
              </a:rPr>
              <a:t> </a:t>
            </a:r>
          </a:p>
          <a:p>
            <a:pPr algn="ctr">
              <a:spcAft>
                <a:spcPts val="1000"/>
              </a:spcAft>
            </a:pPr>
            <a:r>
              <a:rPr lang="en-US" altLang="zh-CN" sz="1600">
                <a:latin typeface="Comic Sans MS" pitchFamily="66" charset="0"/>
              </a:rPr>
              <a:t>This is the only mahamantra which can awaken divinity in human being, so Gayatri is known as Devmata Gayatri.</a:t>
            </a:r>
          </a:p>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7"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1000"/>
                                        <p:tgtEl>
                                          <p:spTgt spid="6"/>
                                        </p:tgtEl>
                                      </p:cBhvr>
                                    </p:animEffect>
                                    <p:anim calcmode="lin" valueType="num">
                                      <p:cBhvr>
                                        <p:cTn id="26" dur="1000" fill="hold"/>
                                        <p:tgtEl>
                                          <p:spTgt spid="6"/>
                                        </p:tgtEl>
                                        <p:attrNameLst>
                                          <p:attrName>ppt_x</p:attrName>
                                        </p:attrNameLst>
                                      </p:cBhvr>
                                      <p:tavLst>
                                        <p:tav tm="0">
                                          <p:val>
                                            <p:strVal val="#ppt_x"/>
                                          </p:val>
                                        </p:tav>
                                        <p:tav tm="100000">
                                          <p:val>
                                            <p:strVal val="#ppt_x"/>
                                          </p:val>
                                        </p:tav>
                                      </p:tavLst>
                                    </p:anim>
                                    <p:anim calcmode="lin" valueType="num">
                                      <p:cBhvr>
                                        <p:cTn id="2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down)">
                                      <p:cBhvr>
                                        <p:cTn id="32" dur="580">
                                          <p:stCondLst>
                                            <p:cond delay="0"/>
                                          </p:stCondLst>
                                        </p:cTn>
                                        <p:tgtEl>
                                          <p:spTgt spid="7"/>
                                        </p:tgtEl>
                                      </p:cBhvr>
                                    </p:animEffect>
                                    <p:anim calcmode="lin" valueType="num">
                                      <p:cBhvr>
                                        <p:cTn id="33"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8" dur="26">
                                          <p:stCondLst>
                                            <p:cond delay="650"/>
                                          </p:stCondLst>
                                        </p:cTn>
                                        <p:tgtEl>
                                          <p:spTgt spid="7"/>
                                        </p:tgtEl>
                                      </p:cBhvr>
                                      <p:to x="100000" y="60000"/>
                                    </p:animScale>
                                    <p:animScale>
                                      <p:cBhvr>
                                        <p:cTn id="39" dur="166" decel="50000">
                                          <p:stCondLst>
                                            <p:cond delay="676"/>
                                          </p:stCondLst>
                                        </p:cTn>
                                        <p:tgtEl>
                                          <p:spTgt spid="7"/>
                                        </p:tgtEl>
                                      </p:cBhvr>
                                      <p:to x="100000" y="100000"/>
                                    </p:animScale>
                                    <p:animScale>
                                      <p:cBhvr>
                                        <p:cTn id="40" dur="26">
                                          <p:stCondLst>
                                            <p:cond delay="1312"/>
                                          </p:stCondLst>
                                        </p:cTn>
                                        <p:tgtEl>
                                          <p:spTgt spid="7"/>
                                        </p:tgtEl>
                                      </p:cBhvr>
                                      <p:to x="100000" y="80000"/>
                                    </p:animScale>
                                    <p:animScale>
                                      <p:cBhvr>
                                        <p:cTn id="41" dur="166" decel="50000">
                                          <p:stCondLst>
                                            <p:cond delay="1338"/>
                                          </p:stCondLst>
                                        </p:cTn>
                                        <p:tgtEl>
                                          <p:spTgt spid="7"/>
                                        </p:tgtEl>
                                      </p:cBhvr>
                                      <p:to x="100000" y="100000"/>
                                    </p:animScale>
                                    <p:animScale>
                                      <p:cBhvr>
                                        <p:cTn id="42" dur="26">
                                          <p:stCondLst>
                                            <p:cond delay="1642"/>
                                          </p:stCondLst>
                                        </p:cTn>
                                        <p:tgtEl>
                                          <p:spTgt spid="7"/>
                                        </p:tgtEl>
                                      </p:cBhvr>
                                      <p:to x="100000" y="90000"/>
                                    </p:animScale>
                                    <p:animScale>
                                      <p:cBhvr>
                                        <p:cTn id="43" dur="166" decel="50000">
                                          <p:stCondLst>
                                            <p:cond delay="1668"/>
                                          </p:stCondLst>
                                        </p:cTn>
                                        <p:tgtEl>
                                          <p:spTgt spid="7"/>
                                        </p:tgtEl>
                                      </p:cBhvr>
                                      <p:to x="100000" y="100000"/>
                                    </p:animScale>
                                    <p:animScale>
                                      <p:cBhvr>
                                        <p:cTn id="44" dur="26">
                                          <p:stCondLst>
                                            <p:cond delay="1808"/>
                                          </p:stCondLst>
                                        </p:cTn>
                                        <p:tgtEl>
                                          <p:spTgt spid="7"/>
                                        </p:tgtEl>
                                      </p:cBhvr>
                                      <p:to x="100000" y="95000"/>
                                    </p:animScale>
                                    <p:animScale>
                                      <p:cBhvr>
                                        <p:cTn id="45" dur="166" decel="50000">
                                          <p:stCondLst>
                                            <p:cond delay="1834"/>
                                          </p:stCondLst>
                                        </p:cTn>
                                        <p:tgtEl>
                                          <p:spTgt spid="7"/>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47" presetClass="entr" presetSubtype="0" fill="hold" grpId="0" nodeType="click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fade">
                                      <p:cBhvr>
                                        <p:cTn id="50" dur="1000"/>
                                        <p:tgtEl>
                                          <p:spTgt spid="8"/>
                                        </p:tgtEl>
                                      </p:cBhvr>
                                    </p:animEffect>
                                    <p:anim calcmode="lin" valueType="num">
                                      <p:cBhvr>
                                        <p:cTn id="51" dur="1000" fill="hold"/>
                                        <p:tgtEl>
                                          <p:spTgt spid="8"/>
                                        </p:tgtEl>
                                        <p:attrNameLst>
                                          <p:attrName>ppt_x</p:attrName>
                                        </p:attrNameLst>
                                      </p:cBhvr>
                                      <p:tavLst>
                                        <p:tav tm="0">
                                          <p:val>
                                            <p:strVal val="#ppt_x"/>
                                          </p:val>
                                        </p:tav>
                                        <p:tav tm="100000">
                                          <p:val>
                                            <p:strVal val="#ppt_x"/>
                                          </p:val>
                                        </p:tav>
                                      </p:tavLst>
                                    </p:anim>
                                    <p:anim calcmode="lin" valueType="num">
                                      <p:cBhvr>
                                        <p:cTn id="5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55" presetClass="entr" presetSubtype="0" fill="hold" grpId="0" nodeType="clickEffect">
                                  <p:stCondLst>
                                    <p:cond delay="0"/>
                                  </p:stCondLst>
                                  <p:childTnLst>
                                    <p:set>
                                      <p:cBhvr>
                                        <p:cTn id="56" dur="1" fill="hold">
                                          <p:stCondLst>
                                            <p:cond delay="0"/>
                                          </p:stCondLst>
                                        </p:cTn>
                                        <p:tgtEl>
                                          <p:spTgt spid="19458"/>
                                        </p:tgtEl>
                                        <p:attrNameLst>
                                          <p:attrName>style.visibility</p:attrName>
                                        </p:attrNameLst>
                                      </p:cBhvr>
                                      <p:to>
                                        <p:strVal val="visible"/>
                                      </p:to>
                                    </p:set>
                                    <p:anim calcmode="lin" valueType="num">
                                      <p:cBhvr>
                                        <p:cTn id="57" dur="1000" fill="hold"/>
                                        <p:tgtEl>
                                          <p:spTgt spid="19458"/>
                                        </p:tgtEl>
                                        <p:attrNameLst>
                                          <p:attrName>ppt_w</p:attrName>
                                        </p:attrNameLst>
                                      </p:cBhvr>
                                      <p:tavLst>
                                        <p:tav tm="0">
                                          <p:val>
                                            <p:strVal val="#ppt_w*0.70"/>
                                          </p:val>
                                        </p:tav>
                                        <p:tav tm="100000">
                                          <p:val>
                                            <p:strVal val="#ppt_w"/>
                                          </p:val>
                                        </p:tav>
                                      </p:tavLst>
                                    </p:anim>
                                    <p:anim calcmode="lin" valueType="num">
                                      <p:cBhvr>
                                        <p:cTn id="58" dur="1000" fill="hold"/>
                                        <p:tgtEl>
                                          <p:spTgt spid="19458"/>
                                        </p:tgtEl>
                                        <p:attrNameLst>
                                          <p:attrName>ppt_h</p:attrName>
                                        </p:attrNameLst>
                                      </p:cBhvr>
                                      <p:tavLst>
                                        <p:tav tm="0">
                                          <p:val>
                                            <p:strVal val="#ppt_h"/>
                                          </p:val>
                                        </p:tav>
                                        <p:tav tm="100000">
                                          <p:val>
                                            <p:strVal val="#ppt_h"/>
                                          </p:val>
                                        </p:tav>
                                      </p:tavLst>
                                    </p:anim>
                                    <p:animEffect transition="in" filter="fade">
                                      <p:cBhvr>
                                        <p:cTn id="59" dur="1000"/>
                                        <p:tgtEl>
                                          <p:spTgt spid="19458"/>
                                        </p:tgtEl>
                                      </p:cBhvr>
                                    </p:animEffect>
                                  </p:childTnLst>
                                </p:cTn>
                              </p:par>
                            </p:childTnLst>
                          </p:cTn>
                        </p:par>
                      </p:childTnLst>
                    </p:cTn>
                  </p:par>
                  <p:par>
                    <p:cTn id="60" fill="hold">
                      <p:stCondLst>
                        <p:cond delay="indefinite"/>
                      </p:stCondLst>
                      <p:childTnLst>
                        <p:par>
                          <p:cTn id="61" fill="hold">
                            <p:stCondLst>
                              <p:cond delay="0"/>
                            </p:stCondLst>
                            <p:childTnLst>
                              <p:par>
                                <p:cTn id="62" presetID="53" presetClass="entr" presetSubtype="0" fill="hold" grpId="0" nodeType="clickEffect">
                                  <p:stCondLst>
                                    <p:cond delay="0"/>
                                  </p:stCondLst>
                                  <p:childTnLst>
                                    <p:set>
                                      <p:cBhvr>
                                        <p:cTn id="63" dur="1" fill="hold">
                                          <p:stCondLst>
                                            <p:cond delay="0"/>
                                          </p:stCondLst>
                                        </p:cTn>
                                        <p:tgtEl>
                                          <p:spTgt spid="19459"/>
                                        </p:tgtEl>
                                        <p:attrNameLst>
                                          <p:attrName>style.visibility</p:attrName>
                                        </p:attrNameLst>
                                      </p:cBhvr>
                                      <p:to>
                                        <p:strVal val="visible"/>
                                      </p:to>
                                    </p:set>
                                    <p:anim calcmode="lin" valueType="num">
                                      <p:cBhvr>
                                        <p:cTn id="64" dur="500" fill="hold"/>
                                        <p:tgtEl>
                                          <p:spTgt spid="19459"/>
                                        </p:tgtEl>
                                        <p:attrNameLst>
                                          <p:attrName>ppt_w</p:attrName>
                                        </p:attrNameLst>
                                      </p:cBhvr>
                                      <p:tavLst>
                                        <p:tav tm="0">
                                          <p:val>
                                            <p:fltVal val="0"/>
                                          </p:val>
                                        </p:tav>
                                        <p:tav tm="100000">
                                          <p:val>
                                            <p:strVal val="#ppt_w"/>
                                          </p:val>
                                        </p:tav>
                                      </p:tavLst>
                                    </p:anim>
                                    <p:anim calcmode="lin" valueType="num">
                                      <p:cBhvr>
                                        <p:cTn id="65" dur="500" fill="hold"/>
                                        <p:tgtEl>
                                          <p:spTgt spid="19459"/>
                                        </p:tgtEl>
                                        <p:attrNameLst>
                                          <p:attrName>ppt_h</p:attrName>
                                        </p:attrNameLst>
                                      </p:cBhvr>
                                      <p:tavLst>
                                        <p:tav tm="0">
                                          <p:val>
                                            <p:fltVal val="0"/>
                                          </p:val>
                                        </p:tav>
                                        <p:tav tm="100000">
                                          <p:val>
                                            <p:strVal val="#ppt_h"/>
                                          </p:val>
                                        </p:tav>
                                      </p:tavLst>
                                    </p:anim>
                                    <p:animEffect transition="in" filter="fade">
                                      <p:cBhvr>
                                        <p:cTn id="66" dur="500"/>
                                        <p:tgtEl>
                                          <p:spTgt spid="19459"/>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iterate type="lt">
                                    <p:tmPct val="5000"/>
                                  </p:iterate>
                                  <p:childTnLst>
                                    <p:set>
                                      <p:cBhvr>
                                        <p:cTn id="70" dur="1" fill="hold">
                                          <p:stCondLst>
                                            <p:cond delay="0"/>
                                          </p:stCondLst>
                                        </p:cTn>
                                        <p:tgtEl>
                                          <p:spTgt spid="19460"/>
                                        </p:tgtEl>
                                        <p:attrNameLst>
                                          <p:attrName>style.visibility</p:attrName>
                                        </p:attrNameLst>
                                      </p:cBhvr>
                                      <p:to>
                                        <p:strVal val="visible"/>
                                      </p:to>
                                    </p:set>
                                    <p:anim calcmode="lin" valueType="num">
                                      <p:cBhvr>
                                        <p:cTn id="71" dur="1000" fill="hold"/>
                                        <p:tgtEl>
                                          <p:spTgt spid="19460"/>
                                        </p:tgtEl>
                                        <p:attrNameLst>
                                          <p:attrName>ppt_w</p:attrName>
                                        </p:attrNameLst>
                                      </p:cBhvr>
                                      <p:tavLst>
                                        <p:tav tm="0">
                                          <p:val>
                                            <p:fltVal val="0"/>
                                          </p:val>
                                        </p:tav>
                                        <p:tav tm="100000">
                                          <p:val>
                                            <p:strVal val="#ppt_w"/>
                                          </p:val>
                                        </p:tav>
                                      </p:tavLst>
                                    </p:anim>
                                    <p:anim calcmode="lin" valueType="num">
                                      <p:cBhvr>
                                        <p:cTn id="72" dur="1000" fill="hold"/>
                                        <p:tgtEl>
                                          <p:spTgt spid="19460"/>
                                        </p:tgtEl>
                                        <p:attrNameLst>
                                          <p:attrName>ppt_h</p:attrName>
                                        </p:attrNameLst>
                                      </p:cBhvr>
                                      <p:tavLst>
                                        <p:tav tm="0">
                                          <p:val>
                                            <p:fltVal val="0"/>
                                          </p:val>
                                        </p:tav>
                                        <p:tav tm="100000">
                                          <p:val>
                                            <p:strVal val="#ppt_h"/>
                                          </p:val>
                                        </p:tav>
                                      </p:tavLst>
                                    </p:anim>
                                    <p:anim calcmode="lin" valueType="num">
                                      <p:cBhvr>
                                        <p:cTn id="73" dur="1000" fill="hold"/>
                                        <p:tgtEl>
                                          <p:spTgt spid="19460"/>
                                        </p:tgtEl>
                                        <p:attrNameLst>
                                          <p:attrName>style.rotation</p:attrName>
                                        </p:attrNameLst>
                                      </p:cBhvr>
                                      <p:tavLst>
                                        <p:tav tm="0">
                                          <p:val>
                                            <p:fltVal val="90"/>
                                          </p:val>
                                        </p:tav>
                                        <p:tav tm="100000">
                                          <p:val>
                                            <p:fltVal val="0"/>
                                          </p:val>
                                        </p:tav>
                                      </p:tavLst>
                                    </p:anim>
                                    <p:animEffect transition="in" filter="fade">
                                      <p:cBhvr>
                                        <p:cTn id="74" dur="1000"/>
                                        <p:tgtEl>
                                          <p:spTgt spid="19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P spid="8" grpId="0" animBg="1"/>
      <p:bldP spid="19458" grpId="0" animBg="1"/>
      <p:bldP spid="19459" grpId="0" animBg="1"/>
      <p:bldP spid="1946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rtlCol="0">
            <a:normAutofit fontScale="90000"/>
          </a:bodyPr>
          <a:lstStyle/>
          <a:p>
            <a:pPr fontAlgn="auto">
              <a:spcAft>
                <a:spcPts val="0"/>
              </a:spcAft>
              <a:defRPr/>
            </a:pPr>
            <a:r>
              <a:rPr lang="en-US" b="1" dirty="0" smtClean="0">
                <a:solidFill>
                  <a:srgbClr val="000099"/>
                </a:solidFill>
              </a:rPr>
              <a:t>Science of Gayatri Mantra</a:t>
            </a:r>
            <a:endParaRPr lang="en-US" b="1" dirty="0">
              <a:solidFill>
                <a:srgbClr val="000099"/>
              </a:solidFill>
            </a:endParaRPr>
          </a:p>
        </p:txBody>
      </p:sp>
      <p:pic>
        <p:nvPicPr>
          <p:cNvPr id="4" name="Content Placeholder 3" descr="MantraOnBody"/>
          <p:cNvPicPr>
            <a:picLocks noGrp="1"/>
          </p:cNvPicPr>
          <p:nvPr>
            <p:ph idx="1"/>
          </p:nvPr>
        </p:nvPicPr>
        <p:blipFill>
          <a:blip r:embed="rId2" cstate="print">
            <a:lum contrast="6000"/>
          </a:blip>
          <a:srcRect/>
          <a:stretch>
            <a:fillRect/>
          </a:stretch>
        </p:blipFill>
        <p:spPr>
          <a:xfrm>
            <a:off x="2514600" y="1066800"/>
            <a:ext cx="3962400" cy="3810000"/>
          </a:xfrm>
        </p:spPr>
      </p:pic>
      <p:sp>
        <p:nvSpPr>
          <p:cNvPr id="5" name="TextBox 4"/>
          <p:cNvSpPr txBox="1">
            <a:spLocks noChangeArrowheads="1"/>
          </p:cNvSpPr>
          <p:nvPr/>
        </p:nvSpPr>
        <p:spPr bwMode="auto">
          <a:xfrm>
            <a:off x="685800" y="5181600"/>
            <a:ext cx="8153400" cy="1477963"/>
          </a:xfrm>
          <a:prstGeom prst="rect">
            <a:avLst/>
          </a:prstGeom>
          <a:noFill/>
          <a:ln w="9525">
            <a:noFill/>
            <a:miter lim="800000"/>
            <a:headEnd/>
            <a:tailEnd/>
          </a:ln>
        </p:spPr>
        <p:txBody>
          <a:bodyPr>
            <a:spAutoFit/>
          </a:bodyPr>
          <a:lstStyle/>
          <a:p>
            <a:pPr algn="ctr"/>
            <a:r>
              <a:rPr lang="en-US" b="1">
                <a:solidFill>
                  <a:srgbClr val="0000CC"/>
                </a:solidFill>
                <a:latin typeface="Calibri" pitchFamily="34" charset="0"/>
              </a:rPr>
              <a:t>The human body has 7 power centers and 72,000 glands which all have openings in the mouth. These glands have positive or negative functions. As you speak, wherever the tongue touches  in your mouth, connected gland is activated.  So you see the result of that gland’s function. 24 syllables of Gayatri Mantra activate those glands that generates unusual results!!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7" presetClass="entr" presetSubtype="1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30"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800" decel="100000"/>
                                        <p:tgtEl>
                                          <p:spTgt spid="5"/>
                                        </p:tgtEl>
                                      </p:cBhvr>
                                    </p:animEffect>
                                    <p:anim calcmode="lin" valueType="num">
                                      <p:cBhvr>
                                        <p:cTn id="21" dur="800" decel="100000" fill="hold"/>
                                        <p:tgtEl>
                                          <p:spTgt spid="5"/>
                                        </p:tgtEl>
                                        <p:attrNameLst>
                                          <p:attrName>style.rotation</p:attrName>
                                        </p:attrNameLst>
                                      </p:cBhvr>
                                      <p:tavLst>
                                        <p:tav tm="0">
                                          <p:val>
                                            <p:fltVal val="-90"/>
                                          </p:val>
                                        </p:tav>
                                        <p:tav tm="100000">
                                          <p:val>
                                            <p:fltVal val="0"/>
                                          </p:val>
                                        </p:tav>
                                      </p:tavLst>
                                    </p:anim>
                                    <p:anim calcmode="lin" valueType="num">
                                      <p:cBhvr>
                                        <p:cTn id="22" dur="800" decel="100000" fill="hold"/>
                                        <p:tgtEl>
                                          <p:spTgt spid="5"/>
                                        </p:tgtEl>
                                        <p:attrNameLst>
                                          <p:attrName>ppt_x</p:attrName>
                                        </p:attrNameLst>
                                      </p:cBhvr>
                                      <p:tavLst>
                                        <p:tav tm="0">
                                          <p:val>
                                            <p:strVal val="#ppt_x+0.4"/>
                                          </p:val>
                                        </p:tav>
                                        <p:tav tm="100000">
                                          <p:val>
                                            <p:strVal val="#ppt_x-0.05"/>
                                          </p:val>
                                        </p:tav>
                                      </p:tavLst>
                                    </p:anim>
                                    <p:anim calcmode="lin" valueType="num">
                                      <p:cBhvr>
                                        <p:cTn id="23" dur="800" decel="100000" fill="hold"/>
                                        <p:tgtEl>
                                          <p:spTgt spid="5"/>
                                        </p:tgtEl>
                                        <p:attrNameLst>
                                          <p:attrName>ppt_y</p:attrName>
                                        </p:attrNameLst>
                                      </p:cBhvr>
                                      <p:tavLst>
                                        <p:tav tm="0">
                                          <p:val>
                                            <p:strVal val="#ppt_y-0.4"/>
                                          </p:val>
                                        </p:tav>
                                        <p:tav tm="100000">
                                          <p:val>
                                            <p:strVal val="#ppt_y+0.1"/>
                                          </p:val>
                                        </p:tav>
                                      </p:tavLst>
                                    </p:anim>
                                    <p:anim calcmode="lin" valueType="num">
                                      <p:cBhvr>
                                        <p:cTn id="24"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5"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92163"/>
          </a:xfrm>
        </p:spPr>
        <p:txBody>
          <a:bodyPr/>
          <a:lstStyle/>
          <a:p>
            <a:r>
              <a:rPr lang="en-US" sz="3600" b="1" smtClean="0">
                <a:solidFill>
                  <a:srgbClr val="000099"/>
                </a:solidFill>
              </a:rPr>
              <a:t>Sound Effect of Gayatri Mantra</a:t>
            </a:r>
          </a:p>
        </p:txBody>
      </p:sp>
      <p:graphicFrame>
        <p:nvGraphicFramePr>
          <p:cNvPr id="6" name="Content Placeholder 5"/>
          <p:cNvGraphicFramePr>
            <a:graphicFrameLocks noGrp="1"/>
          </p:cNvGraphicFramePr>
          <p:nvPr>
            <p:ph idx="1"/>
          </p:nvPr>
        </p:nvGraphicFramePr>
        <p:xfrm>
          <a:off x="228600" y="762000"/>
          <a:ext cx="8763000" cy="5989320"/>
        </p:xfrm>
        <a:graphic>
          <a:graphicData uri="http://schemas.openxmlformats.org/drawingml/2006/table">
            <a:tbl>
              <a:tblPr firstRow="1" bandRow="1">
                <a:tableStyleId>{5C22544A-7EE6-4342-B048-85BDC9FD1C3A}</a:tableStyleId>
              </a:tblPr>
              <a:tblGrid>
                <a:gridCol w="1298223"/>
                <a:gridCol w="1460500"/>
                <a:gridCol w="1460500"/>
                <a:gridCol w="4543777"/>
              </a:tblGrid>
              <a:tr h="370840">
                <a:tc>
                  <a:txBody>
                    <a:bodyPr/>
                    <a:lstStyle/>
                    <a:p>
                      <a:r>
                        <a:rPr lang="en-US" dirty="0" smtClean="0"/>
                        <a:t>Syllable</a:t>
                      </a:r>
                      <a:endParaRPr lang="en-US" dirty="0"/>
                    </a:p>
                  </a:txBody>
                  <a:tcPr>
                    <a:solidFill>
                      <a:srgbClr val="002060"/>
                    </a:solidFill>
                  </a:tcPr>
                </a:tc>
                <a:tc>
                  <a:txBody>
                    <a:bodyPr/>
                    <a:lstStyle/>
                    <a:p>
                      <a:r>
                        <a:rPr lang="en-US" dirty="0" smtClean="0"/>
                        <a:t>Gland Activated</a:t>
                      </a:r>
                      <a:endParaRPr lang="en-US" dirty="0"/>
                    </a:p>
                  </a:txBody>
                  <a:tcPr>
                    <a:solidFill>
                      <a:srgbClr val="002060"/>
                    </a:solidFill>
                  </a:tcPr>
                </a:tc>
                <a:tc>
                  <a:txBody>
                    <a:bodyPr/>
                    <a:lstStyle/>
                    <a:p>
                      <a:r>
                        <a:rPr lang="en-US" dirty="0" smtClean="0"/>
                        <a:t>Result</a:t>
                      </a:r>
                      <a:endParaRPr lang="en-US" dirty="0"/>
                    </a:p>
                  </a:txBody>
                  <a:tcPr>
                    <a:solidFill>
                      <a:srgbClr val="002060"/>
                    </a:solidFill>
                  </a:tcPr>
                </a:tc>
                <a:tc>
                  <a:txBody>
                    <a:bodyPr/>
                    <a:lstStyle/>
                    <a:p>
                      <a:r>
                        <a:rPr lang="en-US" dirty="0" smtClean="0"/>
                        <a:t>If</a:t>
                      </a:r>
                      <a:r>
                        <a:rPr lang="en-US" baseline="0" dirty="0" smtClean="0"/>
                        <a:t> you noticed, it is a result of …….. Sadhana</a:t>
                      </a:r>
                      <a:endParaRPr lang="en-US" dirty="0"/>
                    </a:p>
                  </a:txBody>
                  <a:tcPr>
                    <a:solidFill>
                      <a:srgbClr val="002060"/>
                    </a:solidFill>
                  </a:tcPr>
                </a:tc>
              </a:tr>
              <a:tr h="314960">
                <a:tc>
                  <a:txBody>
                    <a:bodyPr/>
                    <a:lstStyle/>
                    <a:p>
                      <a:r>
                        <a:rPr lang="en-US" sz="1800" dirty="0" smtClean="0"/>
                        <a:t>tat</a:t>
                      </a:r>
                      <a:endParaRPr lang="en-US" sz="1800" dirty="0"/>
                    </a:p>
                  </a:txBody>
                  <a:tcPr/>
                </a:tc>
                <a:tc>
                  <a:txBody>
                    <a:bodyPr/>
                    <a:lstStyle/>
                    <a:p>
                      <a:r>
                        <a:rPr lang="en-US" dirty="0" err="1" smtClean="0"/>
                        <a:t>tapini</a:t>
                      </a:r>
                      <a:endParaRPr lang="en-US" dirty="0"/>
                    </a:p>
                  </a:txBody>
                  <a:tcPr/>
                </a:tc>
                <a:tc>
                  <a:txBody>
                    <a:bodyPr/>
                    <a:lstStyle/>
                    <a:p>
                      <a:r>
                        <a:rPr lang="en-US" dirty="0" smtClean="0"/>
                        <a:t>success</a:t>
                      </a:r>
                      <a:endParaRPr lang="en-US" dirty="0"/>
                    </a:p>
                  </a:txBody>
                  <a:tcPr/>
                </a:tc>
                <a:tc>
                  <a:txBody>
                    <a:bodyPr/>
                    <a:lstStyle/>
                    <a:p>
                      <a:r>
                        <a:rPr lang="en-US" b="1" dirty="0" err="1" smtClean="0"/>
                        <a:t>Ganesh</a:t>
                      </a:r>
                      <a:r>
                        <a:rPr lang="en-US" dirty="0" smtClean="0"/>
                        <a:t>- success in difficult</a:t>
                      </a:r>
                      <a:r>
                        <a:rPr lang="en-US" baseline="0" dirty="0" smtClean="0"/>
                        <a:t> tasks</a:t>
                      </a:r>
                      <a:endParaRPr lang="en-US" dirty="0"/>
                    </a:p>
                  </a:txBody>
                  <a:tcPr/>
                </a:tc>
              </a:tr>
              <a:tr h="213360">
                <a:tc>
                  <a:txBody>
                    <a:bodyPr/>
                    <a:lstStyle/>
                    <a:p>
                      <a:r>
                        <a:rPr lang="en-US" sz="1800" dirty="0" err="1" smtClean="0"/>
                        <a:t>sa</a:t>
                      </a:r>
                      <a:endParaRPr lang="en-US" sz="1800" dirty="0"/>
                    </a:p>
                  </a:txBody>
                  <a:tcPr/>
                </a:tc>
                <a:tc>
                  <a:txBody>
                    <a:bodyPr/>
                    <a:lstStyle/>
                    <a:p>
                      <a:r>
                        <a:rPr lang="en-US" dirty="0" err="1" smtClean="0"/>
                        <a:t>safala</a:t>
                      </a:r>
                      <a:endParaRPr lang="en-US" dirty="0"/>
                    </a:p>
                  </a:txBody>
                  <a:tcPr/>
                </a:tc>
                <a:tc>
                  <a:txBody>
                    <a:bodyPr/>
                    <a:lstStyle/>
                    <a:p>
                      <a:r>
                        <a:rPr lang="en-US" dirty="0" err="1" smtClean="0"/>
                        <a:t>valour</a:t>
                      </a:r>
                      <a:endParaRPr lang="en-US" dirty="0"/>
                    </a:p>
                  </a:txBody>
                  <a:tcPr/>
                </a:tc>
                <a:tc>
                  <a:txBody>
                    <a:bodyPr/>
                    <a:lstStyle/>
                    <a:p>
                      <a:r>
                        <a:rPr lang="en-US" b="1" dirty="0" err="1" smtClean="0"/>
                        <a:t>Narsinh</a:t>
                      </a:r>
                      <a:r>
                        <a:rPr lang="en-US" dirty="0" smtClean="0"/>
                        <a:t>- </a:t>
                      </a:r>
                      <a:r>
                        <a:rPr lang="en-US" dirty="0" err="1" smtClean="0"/>
                        <a:t>hardwork</a:t>
                      </a:r>
                      <a:r>
                        <a:rPr lang="en-US" dirty="0" smtClean="0"/>
                        <a:t>, courage, and protection</a:t>
                      </a:r>
                      <a:endParaRPr lang="en-US" dirty="0"/>
                    </a:p>
                  </a:txBody>
                  <a:tcPr/>
                </a:tc>
              </a:tr>
              <a:tr h="370840">
                <a:tc>
                  <a:txBody>
                    <a:bodyPr/>
                    <a:lstStyle/>
                    <a:p>
                      <a:r>
                        <a:rPr lang="en-US" dirty="0" smtClean="0"/>
                        <a:t>vi</a:t>
                      </a:r>
                      <a:endParaRPr lang="en-US" dirty="0"/>
                    </a:p>
                  </a:txBody>
                  <a:tcPr/>
                </a:tc>
                <a:tc>
                  <a:txBody>
                    <a:bodyPr/>
                    <a:lstStyle/>
                    <a:p>
                      <a:r>
                        <a:rPr lang="en-US" dirty="0" err="1" smtClean="0"/>
                        <a:t>vishva</a:t>
                      </a:r>
                      <a:endParaRPr lang="en-US" dirty="0"/>
                    </a:p>
                  </a:txBody>
                  <a:tcPr/>
                </a:tc>
                <a:tc>
                  <a:txBody>
                    <a:bodyPr/>
                    <a:lstStyle/>
                    <a:p>
                      <a:r>
                        <a:rPr lang="en-US" dirty="0" smtClean="0"/>
                        <a:t>protection</a:t>
                      </a:r>
                      <a:endParaRPr lang="en-US" dirty="0"/>
                    </a:p>
                  </a:txBody>
                  <a:tcPr/>
                </a:tc>
                <a:tc>
                  <a:txBody>
                    <a:bodyPr/>
                    <a:lstStyle/>
                    <a:p>
                      <a:r>
                        <a:rPr lang="en-US" b="1" dirty="0" smtClean="0"/>
                        <a:t>Vishnu</a:t>
                      </a:r>
                      <a:r>
                        <a:rPr lang="en-US" dirty="0" smtClean="0"/>
                        <a:t>- increases positive </a:t>
                      </a:r>
                      <a:r>
                        <a:rPr lang="en-US" dirty="0" err="1" smtClean="0"/>
                        <a:t>strenghts</a:t>
                      </a:r>
                      <a:endParaRPr lang="en-US" dirty="0"/>
                    </a:p>
                  </a:txBody>
                  <a:tcPr/>
                </a:tc>
              </a:tr>
              <a:tr h="370840">
                <a:tc>
                  <a:txBody>
                    <a:bodyPr/>
                    <a:lstStyle/>
                    <a:p>
                      <a:r>
                        <a:rPr lang="en-US" dirty="0" err="1" smtClean="0"/>
                        <a:t>tur</a:t>
                      </a:r>
                      <a:endParaRPr lang="en-US" dirty="0"/>
                    </a:p>
                  </a:txBody>
                  <a:tcPr/>
                </a:tc>
                <a:tc>
                  <a:txBody>
                    <a:bodyPr/>
                    <a:lstStyle/>
                    <a:p>
                      <a:r>
                        <a:rPr lang="en-US" dirty="0" err="1" smtClean="0"/>
                        <a:t>tusti</a:t>
                      </a:r>
                      <a:endParaRPr lang="en-US" dirty="0"/>
                    </a:p>
                  </a:txBody>
                  <a:tcPr/>
                </a:tc>
                <a:tc>
                  <a:txBody>
                    <a:bodyPr/>
                    <a:lstStyle/>
                    <a:p>
                      <a:r>
                        <a:rPr lang="en-US" dirty="0" err="1" smtClean="0"/>
                        <a:t>kalyan</a:t>
                      </a:r>
                      <a:endParaRPr lang="en-US" dirty="0"/>
                    </a:p>
                  </a:txBody>
                  <a:tcPr/>
                </a:tc>
                <a:tc>
                  <a:txBody>
                    <a:bodyPr/>
                    <a:lstStyle/>
                    <a:p>
                      <a:r>
                        <a:rPr lang="en-US" b="1" dirty="0" smtClean="0"/>
                        <a:t>Shiva</a:t>
                      </a:r>
                      <a:r>
                        <a:rPr lang="en-US" dirty="0" smtClean="0"/>
                        <a:t>- creates positive environment</a:t>
                      </a:r>
                      <a:endParaRPr lang="en-US" dirty="0"/>
                    </a:p>
                  </a:txBody>
                  <a:tcPr/>
                </a:tc>
              </a:tr>
              <a:tr h="370840">
                <a:tc>
                  <a:txBody>
                    <a:bodyPr/>
                    <a:lstStyle/>
                    <a:p>
                      <a:r>
                        <a:rPr lang="en-US" dirty="0" err="1" smtClean="0"/>
                        <a:t>va</a:t>
                      </a:r>
                      <a:endParaRPr lang="en-US" dirty="0"/>
                    </a:p>
                  </a:txBody>
                  <a:tcPr/>
                </a:tc>
                <a:tc>
                  <a:txBody>
                    <a:bodyPr/>
                    <a:lstStyle/>
                    <a:p>
                      <a:r>
                        <a:rPr lang="en-US" dirty="0" err="1" smtClean="0"/>
                        <a:t>varada</a:t>
                      </a:r>
                      <a:endParaRPr lang="en-US" dirty="0"/>
                    </a:p>
                  </a:txBody>
                  <a:tcPr/>
                </a:tc>
                <a:tc>
                  <a:txBody>
                    <a:bodyPr/>
                    <a:lstStyle/>
                    <a:p>
                      <a:r>
                        <a:rPr lang="en-US" dirty="0" err="1" smtClean="0"/>
                        <a:t>yog</a:t>
                      </a:r>
                      <a:endParaRPr lang="en-US" dirty="0"/>
                    </a:p>
                  </a:txBody>
                  <a:tcPr/>
                </a:tc>
                <a:tc>
                  <a:txBody>
                    <a:bodyPr/>
                    <a:lstStyle/>
                    <a:p>
                      <a:r>
                        <a:rPr lang="en-US" b="1" dirty="0" smtClean="0"/>
                        <a:t>Krishna</a:t>
                      </a:r>
                      <a:r>
                        <a:rPr lang="en-US" dirty="0" smtClean="0"/>
                        <a:t>- strength to do duties without expectations</a:t>
                      </a:r>
                      <a:endParaRPr lang="en-US" dirty="0"/>
                    </a:p>
                  </a:txBody>
                  <a:tcPr/>
                </a:tc>
              </a:tr>
              <a:tr h="370840">
                <a:tc>
                  <a:txBody>
                    <a:bodyPr/>
                    <a:lstStyle/>
                    <a:p>
                      <a:r>
                        <a:rPr lang="en-US" dirty="0" smtClean="0"/>
                        <a:t>re</a:t>
                      </a:r>
                      <a:endParaRPr lang="en-US" dirty="0"/>
                    </a:p>
                  </a:txBody>
                  <a:tcPr/>
                </a:tc>
                <a:tc>
                  <a:txBody>
                    <a:bodyPr/>
                    <a:lstStyle/>
                    <a:p>
                      <a:r>
                        <a:rPr lang="en-US" dirty="0" err="1" smtClean="0"/>
                        <a:t>revati</a:t>
                      </a:r>
                      <a:endParaRPr lang="en-US" dirty="0"/>
                    </a:p>
                  </a:txBody>
                  <a:tcPr/>
                </a:tc>
                <a:tc>
                  <a:txBody>
                    <a:bodyPr/>
                    <a:lstStyle/>
                    <a:p>
                      <a:r>
                        <a:rPr lang="en-US" dirty="0" smtClean="0"/>
                        <a:t>love</a:t>
                      </a:r>
                      <a:endParaRPr lang="en-US" dirty="0"/>
                    </a:p>
                  </a:txBody>
                  <a:tcPr/>
                </a:tc>
                <a:tc>
                  <a:txBody>
                    <a:bodyPr/>
                    <a:lstStyle/>
                    <a:p>
                      <a:r>
                        <a:rPr lang="en-US" b="1" dirty="0" err="1" smtClean="0"/>
                        <a:t>Radha</a:t>
                      </a:r>
                      <a:r>
                        <a:rPr lang="en-US" dirty="0" smtClean="0"/>
                        <a:t>- love despite conflicts</a:t>
                      </a:r>
                      <a:endParaRPr lang="en-US" dirty="0"/>
                    </a:p>
                  </a:txBody>
                  <a:tcPr/>
                </a:tc>
              </a:tr>
              <a:tr h="370840">
                <a:tc>
                  <a:txBody>
                    <a:bodyPr/>
                    <a:lstStyle/>
                    <a:p>
                      <a:r>
                        <a:rPr lang="en-US" dirty="0" err="1" smtClean="0"/>
                        <a:t>ni</a:t>
                      </a:r>
                      <a:endParaRPr lang="en-US" dirty="0"/>
                    </a:p>
                  </a:txBody>
                  <a:tcPr/>
                </a:tc>
                <a:tc>
                  <a:txBody>
                    <a:bodyPr/>
                    <a:lstStyle/>
                    <a:p>
                      <a:r>
                        <a:rPr lang="en-US" dirty="0" err="1" smtClean="0"/>
                        <a:t>sookshma</a:t>
                      </a:r>
                      <a:endParaRPr lang="en-US" dirty="0"/>
                    </a:p>
                  </a:txBody>
                  <a:tcPr/>
                </a:tc>
                <a:tc>
                  <a:txBody>
                    <a:bodyPr/>
                    <a:lstStyle/>
                    <a:p>
                      <a:r>
                        <a:rPr lang="en-US" dirty="0" smtClean="0"/>
                        <a:t>wealth</a:t>
                      </a:r>
                      <a:endParaRPr lang="en-US" dirty="0"/>
                    </a:p>
                  </a:txBody>
                  <a:tcPr/>
                </a:tc>
                <a:tc>
                  <a:txBody>
                    <a:bodyPr/>
                    <a:lstStyle/>
                    <a:p>
                      <a:r>
                        <a:rPr lang="en-US" b="1" dirty="0" err="1" smtClean="0"/>
                        <a:t>Laxmi</a:t>
                      </a:r>
                      <a:r>
                        <a:rPr lang="en-US" dirty="0" smtClean="0"/>
                        <a:t>- you</a:t>
                      </a:r>
                      <a:r>
                        <a:rPr lang="en-US" baseline="0" dirty="0" smtClean="0"/>
                        <a:t> will receive wealth</a:t>
                      </a:r>
                      <a:endParaRPr lang="en-US" dirty="0"/>
                    </a:p>
                  </a:txBody>
                  <a:tcPr/>
                </a:tc>
              </a:tr>
              <a:tr h="370840">
                <a:tc>
                  <a:txBody>
                    <a:bodyPr/>
                    <a:lstStyle/>
                    <a:p>
                      <a:r>
                        <a:rPr lang="en-US" dirty="0" smtClean="0"/>
                        <a:t>yam</a:t>
                      </a:r>
                      <a:endParaRPr lang="en-US" dirty="0"/>
                    </a:p>
                  </a:txBody>
                  <a:tcPr/>
                </a:tc>
                <a:tc>
                  <a:txBody>
                    <a:bodyPr/>
                    <a:lstStyle/>
                    <a:p>
                      <a:r>
                        <a:rPr lang="en-US" dirty="0" err="1" smtClean="0"/>
                        <a:t>gnyana</a:t>
                      </a:r>
                      <a:endParaRPr lang="en-US" dirty="0"/>
                    </a:p>
                  </a:txBody>
                  <a:tcPr/>
                </a:tc>
                <a:tc>
                  <a:txBody>
                    <a:bodyPr/>
                    <a:lstStyle/>
                    <a:p>
                      <a:r>
                        <a:rPr lang="en-US" dirty="0" err="1" smtClean="0"/>
                        <a:t>tej</a:t>
                      </a:r>
                      <a:endParaRPr lang="en-US" dirty="0"/>
                    </a:p>
                  </a:txBody>
                  <a:tcPr/>
                </a:tc>
                <a:tc>
                  <a:txBody>
                    <a:bodyPr/>
                    <a:lstStyle/>
                    <a:p>
                      <a:r>
                        <a:rPr lang="en-US" b="1" dirty="0" smtClean="0"/>
                        <a:t>Agni</a:t>
                      </a:r>
                      <a:r>
                        <a:rPr lang="en-US" dirty="0" smtClean="0"/>
                        <a:t>-makes you talented and charismatic</a:t>
                      </a:r>
                      <a:endParaRPr lang="en-US" dirty="0"/>
                    </a:p>
                  </a:txBody>
                  <a:tcPr/>
                </a:tc>
              </a:tr>
              <a:tr h="370840">
                <a:tc>
                  <a:txBody>
                    <a:bodyPr/>
                    <a:lstStyle/>
                    <a:p>
                      <a:r>
                        <a:rPr lang="en-US" dirty="0" err="1" smtClean="0"/>
                        <a:t>bhar</a:t>
                      </a:r>
                      <a:endParaRPr lang="en-US" dirty="0"/>
                    </a:p>
                  </a:txBody>
                  <a:tcPr/>
                </a:tc>
                <a:tc>
                  <a:txBody>
                    <a:bodyPr/>
                    <a:lstStyle/>
                    <a:p>
                      <a:r>
                        <a:rPr lang="en-US" dirty="0" err="1" smtClean="0"/>
                        <a:t>bharga</a:t>
                      </a:r>
                      <a:endParaRPr lang="en-US" dirty="0"/>
                    </a:p>
                  </a:txBody>
                  <a:tcPr/>
                </a:tc>
                <a:tc>
                  <a:txBody>
                    <a:bodyPr/>
                    <a:lstStyle/>
                    <a:p>
                      <a:r>
                        <a:rPr lang="en-US" dirty="0" err="1" smtClean="0"/>
                        <a:t>raksha</a:t>
                      </a:r>
                      <a:endParaRPr lang="en-US" dirty="0"/>
                    </a:p>
                  </a:txBody>
                  <a:tcPr/>
                </a:tc>
                <a:tc>
                  <a:txBody>
                    <a:bodyPr/>
                    <a:lstStyle/>
                    <a:p>
                      <a:r>
                        <a:rPr lang="en-US" b="1" dirty="0" err="1" smtClean="0"/>
                        <a:t>Indra</a:t>
                      </a:r>
                      <a:r>
                        <a:rPr lang="en-US" dirty="0" smtClean="0"/>
                        <a:t>- protection from </a:t>
                      </a:r>
                      <a:r>
                        <a:rPr lang="en-US" dirty="0" err="1" smtClean="0"/>
                        <a:t>negitivity</a:t>
                      </a:r>
                      <a:endParaRPr lang="en-US" dirty="0"/>
                    </a:p>
                  </a:txBody>
                  <a:tcPr/>
                </a:tc>
              </a:tr>
              <a:tr h="370840">
                <a:tc>
                  <a:txBody>
                    <a:bodyPr/>
                    <a:lstStyle/>
                    <a:p>
                      <a:r>
                        <a:rPr lang="en-US" dirty="0" smtClean="0"/>
                        <a:t>go</a:t>
                      </a:r>
                      <a:endParaRPr lang="en-US" dirty="0"/>
                    </a:p>
                  </a:txBody>
                  <a:tcPr/>
                </a:tc>
                <a:tc>
                  <a:txBody>
                    <a:bodyPr/>
                    <a:lstStyle/>
                    <a:p>
                      <a:r>
                        <a:rPr lang="en-US" dirty="0" err="1" smtClean="0"/>
                        <a:t>gomati</a:t>
                      </a:r>
                      <a:endParaRPr lang="en-US" dirty="0"/>
                    </a:p>
                  </a:txBody>
                  <a:tcPr/>
                </a:tc>
                <a:tc>
                  <a:txBody>
                    <a:bodyPr/>
                    <a:lstStyle/>
                    <a:p>
                      <a:r>
                        <a:rPr lang="en-US" dirty="0" smtClean="0"/>
                        <a:t>intellect</a:t>
                      </a:r>
                      <a:endParaRPr lang="en-US" dirty="0"/>
                    </a:p>
                  </a:txBody>
                  <a:tcPr/>
                </a:tc>
                <a:tc>
                  <a:txBody>
                    <a:bodyPr/>
                    <a:lstStyle/>
                    <a:p>
                      <a:r>
                        <a:rPr lang="en-US" b="1" dirty="0" err="1" smtClean="0"/>
                        <a:t>Saraswati</a:t>
                      </a:r>
                      <a:r>
                        <a:rPr lang="en-US" dirty="0" smtClean="0"/>
                        <a:t>- long term benefiting thoughts</a:t>
                      </a:r>
                      <a:endParaRPr lang="en-US" dirty="0"/>
                    </a:p>
                  </a:txBody>
                  <a:tcPr/>
                </a:tc>
              </a:tr>
              <a:tr h="370840">
                <a:tc>
                  <a:txBody>
                    <a:bodyPr/>
                    <a:lstStyle/>
                    <a:p>
                      <a:r>
                        <a:rPr lang="en-US" dirty="0" smtClean="0"/>
                        <a:t>de</a:t>
                      </a:r>
                      <a:endParaRPr lang="en-US" dirty="0"/>
                    </a:p>
                  </a:txBody>
                  <a:tcPr/>
                </a:tc>
                <a:tc>
                  <a:txBody>
                    <a:bodyPr/>
                    <a:lstStyle/>
                    <a:p>
                      <a:r>
                        <a:rPr lang="en-US" dirty="0" err="1" smtClean="0"/>
                        <a:t>devika</a:t>
                      </a:r>
                      <a:endParaRPr lang="en-US" dirty="0"/>
                    </a:p>
                  </a:txBody>
                  <a:tcPr/>
                </a:tc>
                <a:tc>
                  <a:txBody>
                    <a:bodyPr/>
                    <a:lstStyle/>
                    <a:p>
                      <a:r>
                        <a:rPr lang="en-US" dirty="0" smtClean="0"/>
                        <a:t>suppression </a:t>
                      </a:r>
                      <a:endParaRPr lang="en-US" dirty="0"/>
                    </a:p>
                  </a:txBody>
                  <a:tcPr/>
                </a:tc>
                <a:tc>
                  <a:txBody>
                    <a:bodyPr/>
                    <a:lstStyle/>
                    <a:p>
                      <a:r>
                        <a:rPr lang="en-US" b="1" dirty="0" err="1" smtClean="0"/>
                        <a:t>Durga</a:t>
                      </a:r>
                      <a:r>
                        <a:rPr lang="en-US" dirty="0" smtClean="0"/>
                        <a:t>- gives you the ability</a:t>
                      </a:r>
                      <a:r>
                        <a:rPr lang="en-US" baseline="0" dirty="0" smtClean="0"/>
                        <a:t> to remove obstacles</a:t>
                      </a:r>
                      <a:endParaRPr lang="en-US" dirty="0"/>
                    </a:p>
                  </a:txBody>
                  <a:tcPr/>
                </a:tc>
              </a:tr>
              <a:tr h="370840">
                <a:tc>
                  <a:txBody>
                    <a:bodyPr/>
                    <a:lstStyle/>
                    <a:p>
                      <a:r>
                        <a:rPr lang="en-US" dirty="0" err="1" smtClean="0"/>
                        <a:t>va</a:t>
                      </a:r>
                      <a:endParaRPr lang="en-US" dirty="0"/>
                    </a:p>
                  </a:txBody>
                  <a:tcPr/>
                </a:tc>
                <a:tc>
                  <a:txBody>
                    <a:bodyPr/>
                    <a:lstStyle/>
                    <a:p>
                      <a:r>
                        <a:rPr lang="en-US" dirty="0" err="1" smtClean="0"/>
                        <a:t>varahi</a:t>
                      </a:r>
                      <a:endParaRPr lang="en-US" dirty="0"/>
                    </a:p>
                  </a:txBody>
                  <a:tcPr/>
                </a:tc>
                <a:tc>
                  <a:txBody>
                    <a:bodyPr/>
                    <a:lstStyle/>
                    <a:p>
                      <a:r>
                        <a:rPr lang="en-US" dirty="0" smtClean="0"/>
                        <a:t>loyalty</a:t>
                      </a:r>
                      <a:endParaRPr lang="en-US" dirty="0"/>
                    </a:p>
                  </a:txBody>
                  <a:tcPr/>
                </a:tc>
                <a:tc>
                  <a:txBody>
                    <a:bodyPr/>
                    <a:lstStyle/>
                    <a:p>
                      <a:r>
                        <a:rPr lang="en-US" b="1" dirty="0" smtClean="0"/>
                        <a:t>Hanuman</a:t>
                      </a:r>
                      <a:r>
                        <a:rPr lang="en-US" dirty="0" smtClean="0"/>
                        <a:t>- increases loyalty towards Ideal</a:t>
                      </a:r>
                      <a:endParaRPr lang="en-US" dirty="0"/>
                    </a:p>
                  </a:txBody>
                  <a:tcPr/>
                </a:tc>
              </a:tr>
              <a:tr h="370840">
                <a:tc>
                  <a:txBody>
                    <a:bodyPr/>
                    <a:lstStyle/>
                    <a:p>
                      <a:r>
                        <a:rPr lang="en-US" dirty="0" err="1" smtClean="0"/>
                        <a:t>sya</a:t>
                      </a:r>
                      <a:endParaRPr lang="en-US" dirty="0"/>
                    </a:p>
                  </a:txBody>
                  <a:tcPr/>
                </a:tc>
                <a:tc>
                  <a:txBody>
                    <a:bodyPr/>
                    <a:lstStyle/>
                    <a:p>
                      <a:r>
                        <a:rPr lang="en-US" dirty="0" err="1" smtClean="0"/>
                        <a:t>sihhini</a:t>
                      </a:r>
                      <a:endParaRPr lang="en-US" dirty="0"/>
                    </a:p>
                  </a:txBody>
                  <a:tcPr/>
                </a:tc>
                <a:tc>
                  <a:txBody>
                    <a:bodyPr/>
                    <a:lstStyle/>
                    <a:p>
                      <a:r>
                        <a:rPr lang="en-US" dirty="0" smtClean="0"/>
                        <a:t>retention</a:t>
                      </a:r>
                      <a:endParaRPr lang="en-US" dirty="0"/>
                    </a:p>
                  </a:txBody>
                  <a:tcPr/>
                </a:tc>
                <a:tc>
                  <a:txBody>
                    <a:bodyPr/>
                    <a:lstStyle/>
                    <a:p>
                      <a:r>
                        <a:rPr lang="en-US" b="1" dirty="0" smtClean="0"/>
                        <a:t>Mother Earth- </a:t>
                      </a:r>
                      <a:r>
                        <a:rPr lang="en-US" dirty="0" smtClean="0"/>
                        <a:t>tolerance, patience, forgiveness</a:t>
                      </a:r>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iterate type="lt">
                                    <p:tmPct val="5000"/>
                                  </p:iterate>
                                  <p:childTnLst>
                                    <p:set>
                                      <p:cBhvr>
                                        <p:cTn id="13" dur="1" fill="hold">
                                          <p:stCondLst>
                                            <p:cond delay="0"/>
                                          </p:stCondLst>
                                        </p:cTn>
                                        <p:tgtEl>
                                          <p:spTgt spid="6"/>
                                        </p:tgtEl>
                                        <p:attrNameLst>
                                          <p:attrName>style.visibility</p:attrName>
                                        </p:attrNameLst>
                                      </p:cBhvr>
                                      <p:to>
                                        <p:strVal val="visible"/>
                                      </p:to>
                                    </p:set>
                                    <p:anim calcmode="lin" valueType="num">
                                      <p:cBhvr>
                                        <p:cTn id="14" dur="1000" fill="hold"/>
                                        <p:tgtEl>
                                          <p:spTgt spid="6"/>
                                        </p:tgtEl>
                                        <p:attrNameLst>
                                          <p:attrName>ppt_w</p:attrName>
                                        </p:attrNameLst>
                                      </p:cBhvr>
                                      <p:tavLst>
                                        <p:tav tm="0">
                                          <p:val>
                                            <p:fltVal val="0"/>
                                          </p:val>
                                        </p:tav>
                                        <p:tav tm="100000">
                                          <p:val>
                                            <p:strVal val="#ppt_w"/>
                                          </p:val>
                                        </p:tav>
                                      </p:tavLst>
                                    </p:anim>
                                    <p:anim calcmode="lin" valueType="num">
                                      <p:cBhvr>
                                        <p:cTn id="15" dur="1000" fill="hold"/>
                                        <p:tgtEl>
                                          <p:spTgt spid="6"/>
                                        </p:tgtEl>
                                        <p:attrNameLst>
                                          <p:attrName>ppt_h</p:attrName>
                                        </p:attrNameLst>
                                      </p:cBhvr>
                                      <p:tavLst>
                                        <p:tav tm="0">
                                          <p:val>
                                            <p:fltVal val="0"/>
                                          </p:val>
                                        </p:tav>
                                        <p:tav tm="100000">
                                          <p:val>
                                            <p:strVal val="#ppt_h"/>
                                          </p:val>
                                        </p:tav>
                                      </p:tavLst>
                                    </p:anim>
                                    <p:anim calcmode="lin" valueType="num">
                                      <p:cBhvr>
                                        <p:cTn id="16" dur="1000" fill="hold"/>
                                        <p:tgtEl>
                                          <p:spTgt spid="6"/>
                                        </p:tgtEl>
                                        <p:attrNameLst>
                                          <p:attrName>style.rotation</p:attrName>
                                        </p:attrNameLst>
                                      </p:cBhvr>
                                      <p:tavLst>
                                        <p:tav tm="0">
                                          <p:val>
                                            <p:fltVal val="90"/>
                                          </p:val>
                                        </p:tav>
                                        <p:tav tm="100000">
                                          <p:val>
                                            <p:fltVal val="0"/>
                                          </p:val>
                                        </p:tav>
                                      </p:tavLst>
                                    </p:anim>
                                    <p:animEffect transition="in" filter="fade">
                                      <p:cBhvr>
                                        <p:cTn id="1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lstStyle/>
          <a:p>
            <a:r>
              <a:rPr lang="en-US" sz="3600" b="1" smtClean="0">
                <a:solidFill>
                  <a:srgbClr val="000099"/>
                </a:solidFill>
              </a:rPr>
              <a:t>Sound Effect of Gayatri Mantra (cont)</a:t>
            </a:r>
          </a:p>
        </p:txBody>
      </p:sp>
      <p:sp>
        <p:nvSpPr>
          <p:cNvPr id="21506" name="Content Placeholder 2"/>
          <p:cNvSpPr>
            <a:spLocks noGrp="1"/>
          </p:cNvSpPr>
          <p:nvPr>
            <p:ph idx="1"/>
          </p:nvPr>
        </p:nvSpPr>
        <p:spPr/>
        <p:txBody>
          <a:bodyPr/>
          <a:lstStyle/>
          <a:p>
            <a:pPr fontAlgn="t"/>
            <a:endParaRPr lang="en-US" smtClean="0"/>
          </a:p>
          <a:p>
            <a:pPr fontAlgn="t"/>
            <a:endParaRPr lang="en-US" smtClean="0"/>
          </a:p>
          <a:p>
            <a:pPr fontAlgn="t"/>
            <a:endParaRPr lang="en-US" smtClean="0"/>
          </a:p>
          <a:p>
            <a:endParaRPr lang="en-US" smtClean="0"/>
          </a:p>
        </p:txBody>
      </p:sp>
      <p:graphicFrame>
        <p:nvGraphicFramePr>
          <p:cNvPr id="4" name="Table 3"/>
          <p:cNvGraphicFramePr>
            <a:graphicFrameLocks noGrp="1"/>
          </p:cNvGraphicFramePr>
          <p:nvPr/>
        </p:nvGraphicFramePr>
        <p:xfrm>
          <a:off x="152400" y="719138"/>
          <a:ext cx="8839200" cy="5935749"/>
        </p:xfrm>
        <a:graphic>
          <a:graphicData uri="http://schemas.openxmlformats.org/drawingml/2006/table">
            <a:tbl>
              <a:tblPr firstRow="1" bandRow="1">
                <a:tableStyleId>{5C22544A-7EE6-4342-B048-85BDC9FD1C3A}</a:tableStyleId>
              </a:tblPr>
              <a:tblGrid>
                <a:gridCol w="1240589"/>
                <a:gridCol w="1550737"/>
                <a:gridCol w="1628274"/>
                <a:gridCol w="4419600"/>
              </a:tblGrid>
              <a:tr h="457199">
                <a:tc>
                  <a:txBody>
                    <a:bodyPr/>
                    <a:lstStyle/>
                    <a:p>
                      <a:r>
                        <a:rPr lang="en-US" dirty="0" smtClean="0"/>
                        <a:t>Syllable</a:t>
                      </a:r>
                      <a:endParaRPr lang="en-US" dirty="0"/>
                    </a:p>
                  </a:txBody>
                  <a:tcPr>
                    <a:solidFill>
                      <a:srgbClr val="002060"/>
                    </a:solidFill>
                  </a:tcPr>
                </a:tc>
                <a:tc>
                  <a:txBody>
                    <a:bodyPr/>
                    <a:lstStyle/>
                    <a:p>
                      <a:r>
                        <a:rPr lang="en-US" dirty="0" smtClean="0"/>
                        <a:t>Gland Activated</a:t>
                      </a:r>
                      <a:endParaRPr lang="en-US" dirty="0"/>
                    </a:p>
                  </a:txBody>
                  <a:tcPr>
                    <a:solidFill>
                      <a:srgbClr val="002060"/>
                    </a:solidFill>
                  </a:tcPr>
                </a:tc>
                <a:tc>
                  <a:txBody>
                    <a:bodyPr/>
                    <a:lstStyle/>
                    <a:p>
                      <a:r>
                        <a:rPr lang="en-US" dirty="0" smtClean="0"/>
                        <a:t>Result</a:t>
                      </a:r>
                      <a:endParaRPr lang="en-US" dirty="0"/>
                    </a:p>
                  </a:txBody>
                  <a:tcPr>
                    <a:solidFill>
                      <a:srgbClr val="002060"/>
                    </a:solidFill>
                  </a:tcPr>
                </a:tc>
                <a:tc>
                  <a:txBody>
                    <a:bodyPr/>
                    <a:lstStyle/>
                    <a:p>
                      <a:r>
                        <a:rPr lang="en-US" dirty="0" smtClean="0"/>
                        <a:t>If you noticed……..</a:t>
                      </a:r>
                      <a:endParaRPr lang="en-US" dirty="0"/>
                    </a:p>
                  </a:txBody>
                  <a:tcPr>
                    <a:solidFill>
                      <a:srgbClr val="002060"/>
                    </a:solidFill>
                  </a:tcPr>
                </a:tc>
              </a:tr>
              <a:tr h="468745">
                <a:tc>
                  <a:txBody>
                    <a:bodyPr/>
                    <a:lstStyle/>
                    <a:p>
                      <a:r>
                        <a:rPr lang="en-US" dirty="0" err="1" smtClean="0"/>
                        <a:t>dhee</a:t>
                      </a:r>
                      <a:endParaRPr lang="en-US" dirty="0"/>
                    </a:p>
                  </a:txBody>
                  <a:tcPr/>
                </a:tc>
                <a:tc>
                  <a:txBody>
                    <a:bodyPr/>
                    <a:lstStyle/>
                    <a:p>
                      <a:r>
                        <a:rPr lang="en-US" dirty="0" err="1" smtClean="0"/>
                        <a:t>dhyana</a:t>
                      </a:r>
                      <a:endParaRPr lang="en-US" dirty="0"/>
                    </a:p>
                  </a:txBody>
                  <a:tcPr/>
                </a:tc>
                <a:tc>
                  <a:txBody>
                    <a:bodyPr/>
                    <a:lstStyle/>
                    <a:p>
                      <a:r>
                        <a:rPr lang="en-US" dirty="0" smtClean="0"/>
                        <a:t>vitality</a:t>
                      </a:r>
                      <a:endParaRPr lang="en-US" dirty="0"/>
                    </a:p>
                  </a:txBody>
                  <a:tcPr/>
                </a:tc>
                <a:tc>
                  <a:txBody>
                    <a:bodyPr/>
                    <a:lstStyle/>
                    <a:p>
                      <a:r>
                        <a:rPr lang="en-US" b="1" dirty="0" smtClean="0"/>
                        <a:t>Sun god- </a:t>
                      </a:r>
                      <a:r>
                        <a:rPr lang="en-US" dirty="0" smtClean="0"/>
                        <a:t>good qualities</a:t>
                      </a:r>
                      <a:endParaRPr lang="en-US" dirty="0"/>
                    </a:p>
                  </a:txBody>
                  <a:tcPr/>
                </a:tc>
              </a:tr>
              <a:tr h="468745">
                <a:tc>
                  <a:txBody>
                    <a:bodyPr/>
                    <a:lstStyle/>
                    <a:p>
                      <a:r>
                        <a:rPr lang="en-US" dirty="0" smtClean="0"/>
                        <a:t>ma</a:t>
                      </a:r>
                      <a:endParaRPr lang="en-US" dirty="0"/>
                    </a:p>
                  </a:txBody>
                  <a:tcPr/>
                </a:tc>
                <a:tc>
                  <a:txBody>
                    <a:bodyPr/>
                    <a:lstStyle/>
                    <a:p>
                      <a:r>
                        <a:rPr lang="en-US" dirty="0" err="1" smtClean="0"/>
                        <a:t>maryada</a:t>
                      </a:r>
                      <a:endParaRPr lang="en-US" dirty="0"/>
                    </a:p>
                  </a:txBody>
                  <a:tcPr/>
                </a:tc>
                <a:tc>
                  <a:txBody>
                    <a:bodyPr/>
                    <a:lstStyle/>
                    <a:p>
                      <a:r>
                        <a:rPr lang="en-US" dirty="0" err="1" smtClean="0"/>
                        <a:t>sayam</a:t>
                      </a:r>
                      <a:endParaRPr lang="en-US" dirty="0"/>
                    </a:p>
                  </a:txBody>
                  <a:tcPr/>
                </a:tc>
                <a:tc>
                  <a:txBody>
                    <a:bodyPr/>
                    <a:lstStyle/>
                    <a:p>
                      <a:r>
                        <a:rPr lang="en-US" b="1" dirty="0" smtClean="0"/>
                        <a:t>Ram</a:t>
                      </a:r>
                      <a:r>
                        <a:rPr lang="en-US" dirty="0" smtClean="0"/>
                        <a:t>- stick to goals despite</a:t>
                      </a:r>
                      <a:r>
                        <a:rPr lang="en-US" baseline="0" dirty="0" smtClean="0"/>
                        <a:t> obstacles</a:t>
                      </a:r>
                      <a:endParaRPr lang="en-US" dirty="0"/>
                    </a:p>
                  </a:txBody>
                  <a:tcPr/>
                </a:tc>
              </a:tr>
              <a:tr h="468745">
                <a:tc>
                  <a:txBody>
                    <a:bodyPr/>
                    <a:lstStyle/>
                    <a:p>
                      <a:r>
                        <a:rPr lang="en-US" dirty="0" smtClean="0"/>
                        <a:t>hi</a:t>
                      </a:r>
                      <a:endParaRPr lang="en-US" dirty="0"/>
                    </a:p>
                  </a:txBody>
                  <a:tcPr/>
                </a:tc>
                <a:tc>
                  <a:txBody>
                    <a:bodyPr/>
                    <a:lstStyle/>
                    <a:p>
                      <a:r>
                        <a:rPr lang="en-US" dirty="0" err="1" smtClean="0"/>
                        <a:t>sfuta</a:t>
                      </a:r>
                      <a:endParaRPr lang="en-US" dirty="0"/>
                    </a:p>
                  </a:txBody>
                  <a:tcPr/>
                </a:tc>
                <a:tc>
                  <a:txBody>
                    <a:bodyPr/>
                    <a:lstStyle/>
                    <a:p>
                      <a:r>
                        <a:rPr lang="en-US" dirty="0" err="1" smtClean="0"/>
                        <a:t>penence</a:t>
                      </a:r>
                      <a:endParaRPr lang="en-US" dirty="0"/>
                    </a:p>
                  </a:txBody>
                  <a:tcPr/>
                </a:tc>
                <a:tc>
                  <a:txBody>
                    <a:bodyPr/>
                    <a:lstStyle/>
                    <a:p>
                      <a:r>
                        <a:rPr lang="en-US" b="1" dirty="0" err="1" smtClean="0"/>
                        <a:t>Sita</a:t>
                      </a:r>
                      <a:r>
                        <a:rPr lang="en-US" dirty="0" smtClean="0"/>
                        <a:t>- tap </a:t>
                      </a:r>
                      <a:r>
                        <a:rPr lang="en-US" dirty="0" err="1" smtClean="0"/>
                        <a:t>shakti</a:t>
                      </a:r>
                      <a:endParaRPr lang="en-US" dirty="0"/>
                    </a:p>
                  </a:txBody>
                  <a:tcPr/>
                </a:tc>
              </a:tr>
              <a:tr h="468745">
                <a:tc>
                  <a:txBody>
                    <a:bodyPr/>
                    <a:lstStyle/>
                    <a:p>
                      <a:r>
                        <a:rPr lang="en-US" dirty="0" err="1" smtClean="0"/>
                        <a:t>dhi</a:t>
                      </a:r>
                      <a:endParaRPr lang="en-US" dirty="0"/>
                    </a:p>
                  </a:txBody>
                  <a:tcPr/>
                </a:tc>
                <a:tc>
                  <a:txBody>
                    <a:bodyPr/>
                    <a:lstStyle/>
                    <a:p>
                      <a:r>
                        <a:rPr lang="en-US" dirty="0" err="1" smtClean="0"/>
                        <a:t>medha</a:t>
                      </a:r>
                      <a:endParaRPr lang="en-US" dirty="0"/>
                    </a:p>
                  </a:txBody>
                  <a:tcPr/>
                </a:tc>
                <a:tc>
                  <a:txBody>
                    <a:bodyPr/>
                    <a:lstStyle/>
                    <a:p>
                      <a:r>
                        <a:rPr lang="en-US" dirty="0" smtClean="0"/>
                        <a:t>farsightedness</a:t>
                      </a:r>
                      <a:endParaRPr lang="en-US" dirty="0"/>
                    </a:p>
                  </a:txBody>
                  <a:tcPr/>
                </a:tc>
                <a:tc>
                  <a:txBody>
                    <a:bodyPr/>
                    <a:lstStyle/>
                    <a:p>
                      <a:r>
                        <a:rPr lang="en-US" b="1" dirty="0" smtClean="0"/>
                        <a:t>Chandra</a:t>
                      </a:r>
                      <a:r>
                        <a:rPr lang="en-US" dirty="0" smtClean="0"/>
                        <a:t> – Removal of greed, attachment etc.</a:t>
                      </a:r>
                      <a:endParaRPr lang="en-US" dirty="0"/>
                    </a:p>
                  </a:txBody>
                  <a:tcPr/>
                </a:tc>
              </a:tr>
              <a:tr h="347285">
                <a:tc>
                  <a:txBody>
                    <a:bodyPr/>
                    <a:lstStyle/>
                    <a:p>
                      <a:r>
                        <a:rPr lang="en-US" dirty="0" err="1" smtClean="0"/>
                        <a:t>yo</a:t>
                      </a:r>
                      <a:endParaRPr lang="en-US" dirty="0"/>
                    </a:p>
                  </a:txBody>
                  <a:tcPr/>
                </a:tc>
                <a:tc>
                  <a:txBody>
                    <a:bodyPr/>
                    <a:lstStyle/>
                    <a:p>
                      <a:r>
                        <a:rPr lang="en-US" dirty="0" err="1" smtClean="0"/>
                        <a:t>yogmaya</a:t>
                      </a:r>
                      <a:endParaRPr lang="en-US" dirty="0"/>
                    </a:p>
                  </a:txBody>
                  <a:tcPr/>
                </a:tc>
                <a:tc>
                  <a:txBody>
                    <a:bodyPr/>
                    <a:lstStyle/>
                    <a:p>
                      <a:r>
                        <a:rPr lang="en-US" dirty="0" smtClean="0"/>
                        <a:t>awakening</a:t>
                      </a:r>
                      <a:endParaRPr lang="en-US" dirty="0"/>
                    </a:p>
                  </a:txBody>
                  <a:tcPr/>
                </a:tc>
                <a:tc>
                  <a:txBody>
                    <a:bodyPr/>
                    <a:lstStyle/>
                    <a:p>
                      <a:r>
                        <a:rPr lang="en-US" b="1" dirty="0" smtClean="0"/>
                        <a:t>Yam</a:t>
                      </a:r>
                      <a:r>
                        <a:rPr lang="en-US" dirty="0" smtClean="0"/>
                        <a:t> – Removal of fear, laziness, being alert</a:t>
                      </a:r>
                      <a:endParaRPr lang="en-US" dirty="0"/>
                    </a:p>
                  </a:txBody>
                  <a:tcPr/>
                </a:tc>
              </a:tr>
              <a:tr h="468745">
                <a:tc>
                  <a:txBody>
                    <a:bodyPr/>
                    <a:lstStyle/>
                    <a:p>
                      <a:r>
                        <a:rPr lang="en-US" dirty="0" err="1" smtClean="0"/>
                        <a:t>yo</a:t>
                      </a:r>
                      <a:endParaRPr lang="en-US" dirty="0"/>
                    </a:p>
                  </a:txBody>
                  <a:tcPr/>
                </a:tc>
                <a:tc>
                  <a:txBody>
                    <a:bodyPr/>
                    <a:lstStyle/>
                    <a:p>
                      <a:r>
                        <a:rPr lang="en-US" dirty="0" err="1" smtClean="0"/>
                        <a:t>yogini</a:t>
                      </a:r>
                      <a:endParaRPr lang="en-US" dirty="0"/>
                    </a:p>
                  </a:txBody>
                  <a:tcPr/>
                </a:tc>
                <a:tc>
                  <a:txBody>
                    <a:bodyPr/>
                    <a:lstStyle/>
                    <a:p>
                      <a:r>
                        <a:rPr lang="en-US" dirty="0" smtClean="0"/>
                        <a:t>productivity</a:t>
                      </a:r>
                      <a:endParaRPr lang="en-US" dirty="0"/>
                    </a:p>
                  </a:txBody>
                  <a:tcPr/>
                </a:tc>
                <a:tc>
                  <a:txBody>
                    <a:bodyPr/>
                    <a:lstStyle/>
                    <a:p>
                      <a:r>
                        <a:rPr lang="en-US" b="1" dirty="0" smtClean="0"/>
                        <a:t>Brahma</a:t>
                      </a:r>
                      <a:r>
                        <a:rPr lang="en-US" dirty="0" smtClean="0"/>
                        <a:t>- more productivity</a:t>
                      </a:r>
                      <a:endParaRPr lang="en-US" dirty="0"/>
                    </a:p>
                  </a:txBody>
                  <a:tcPr/>
                </a:tc>
              </a:tr>
              <a:tr h="468745">
                <a:tc>
                  <a:txBody>
                    <a:bodyPr/>
                    <a:lstStyle/>
                    <a:p>
                      <a:r>
                        <a:rPr lang="en-US" dirty="0" smtClean="0"/>
                        <a:t>nah</a:t>
                      </a:r>
                      <a:endParaRPr lang="en-US" dirty="0"/>
                    </a:p>
                  </a:txBody>
                  <a:tcPr/>
                </a:tc>
                <a:tc>
                  <a:txBody>
                    <a:bodyPr/>
                    <a:lstStyle/>
                    <a:p>
                      <a:r>
                        <a:rPr lang="en-US" dirty="0" err="1" smtClean="0"/>
                        <a:t>dharini</a:t>
                      </a:r>
                      <a:endParaRPr lang="en-US" dirty="0"/>
                    </a:p>
                  </a:txBody>
                  <a:tcPr/>
                </a:tc>
                <a:tc>
                  <a:txBody>
                    <a:bodyPr/>
                    <a:lstStyle/>
                    <a:p>
                      <a:r>
                        <a:rPr lang="en-US" dirty="0" smtClean="0"/>
                        <a:t>Nice/sweet</a:t>
                      </a:r>
                      <a:endParaRPr lang="en-US" dirty="0"/>
                    </a:p>
                  </a:txBody>
                  <a:tcPr/>
                </a:tc>
                <a:tc>
                  <a:txBody>
                    <a:bodyPr/>
                    <a:lstStyle/>
                    <a:p>
                      <a:r>
                        <a:rPr lang="en-US" b="1" dirty="0" smtClean="0"/>
                        <a:t>Moon</a:t>
                      </a:r>
                      <a:r>
                        <a:rPr lang="en-US" dirty="0" smtClean="0"/>
                        <a:t>- cools you down</a:t>
                      </a:r>
                      <a:endParaRPr lang="en-US" dirty="0"/>
                    </a:p>
                  </a:txBody>
                  <a:tcPr/>
                </a:tc>
              </a:tr>
              <a:tr h="468745">
                <a:tc>
                  <a:txBody>
                    <a:bodyPr/>
                    <a:lstStyle/>
                    <a:p>
                      <a:r>
                        <a:rPr lang="en-US" dirty="0" err="1" smtClean="0"/>
                        <a:t>pra</a:t>
                      </a:r>
                      <a:endParaRPr lang="en-US" dirty="0"/>
                    </a:p>
                  </a:txBody>
                  <a:tcPr/>
                </a:tc>
                <a:tc>
                  <a:txBody>
                    <a:bodyPr/>
                    <a:lstStyle/>
                    <a:p>
                      <a:r>
                        <a:rPr lang="en-US" dirty="0" err="1" smtClean="0"/>
                        <a:t>prabhava</a:t>
                      </a:r>
                      <a:endParaRPr lang="en-US" dirty="0"/>
                    </a:p>
                  </a:txBody>
                  <a:tcPr/>
                </a:tc>
                <a:tc>
                  <a:txBody>
                    <a:bodyPr/>
                    <a:lstStyle/>
                    <a:p>
                      <a:r>
                        <a:rPr lang="en-US" dirty="0" smtClean="0"/>
                        <a:t>ideal</a:t>
                      </a:r>
                      <a:endParaRPr lang="en-US" dirty="0"/>
                    </a:p>
                  </a:txBody>
                  <a:tcPr/>
                </a:tc>
                <a:tc>
                  <a:txBody>
                    <a:bodyPr/>
                    <a:lstStyle/>
                    <a:p>
                      <a:r>
                        <a:rPr lang="en-US" b="1" dirty="0" err="1" smtClean="0"/>
                        <a:t>Narayan</a:t>
                      </a:r>
                      <a:r>
                        <a:rPr lang="en-US" dirty="0" smtClean="0"/>
                        <a:t>- makes you a perfectionist</a:t>
                      </a:r>
                      <a:endParaRPr lang="en-US" dirty="0"/>
                    </a:p>
                  </a:txBody>
                  <a:tcPr/>
                </a:tc>
              </a:tr>
              <a:tr h="468745">
                <a:tc>
                  <a:txBody>
                    <a:bodyPr/>
                    <a:lstStyle/>
                    <a:p>
                      <a:r>
                        <a:rPr lang="en-US" dirty="0" err="1" smtClean="0"/>
                        <a:t>cho</a:t>
                      </a:r>
                      <a:endParaRPr lang="en-US" dirty="0"/>
                    </a:p>
                  </a:txBody>
                  <a:tcPr/>
                </a:tc>
                <a:tc>
                  <a:txBody>
                    <a:bodyPr/>
                    <a:lstStyle/>
                    <a:p>
                      <a:r>
                        <a:rPr lang="en-US" dirty="0" err="1" smtClean="0"/>
                        <a:t>ushma</a:t>
                      </a:r>
                      <a:endParaRPr lang="en-US" dirty="0"/>
                    </a:p>
                  </a:txBody>
                  <a:tcPr/>
                </a:tc>
                <a:tc>
                  <a:txBody>
                    <a:bodyPr/>
                    <a:lstStyle/>
                    <a:p>
                      <a:r>
                        <a:rPr lang="en-US" dirty="0" smtClean="0"/>
                        <a:t>courage</a:t>
                      </a:r>
                      <a:endParaRPr lang="en-US" dirty="0"/>
                    </a:p>
                  </a:txBody>
                  <a:tcPr/>
                </a:tc>
                <a:tc>
                  <a:txBody>
                    <a:bodyPr/>
                    <a:lstStyle/>
                    <a:p>
                      <a:r>
                        <a:rPr lang="en-US" b="1" dirty="0" err="1" smtClean="0"/>
                        <a:t>Haygreev</a:t>
                      </a:r>
                      <a:r>
                        <a:rPr lang="en-US" dirty="0" smtClean="0"/>
                        <a:t>- gives courage, fearlessness,</a:t>
                      </a:r>
                      <a:r>
                        <a:rPr lang="en-US" baseline="0" dirty="0" smtClean="0"/>
                        <a:t> and effort</a:t>
                      </a:r>
                      <a:endParaRPr lang="en-US" dirty="0"/>
                    </a:p>
                  </a:txBody>
                  <a:tcPr/>
                </a:tc>
              </a:tr>
              <a:tr h="468745">
                <a:tc>
                  <a:txBody>
                    <a:bodyPr/>
                    <a:lstStyle/>
                    <a:p>
                      <a:r>
                        <a:rPr lang="en-US" dirty="0" err="1" smtClean="0"/>
                        <a:t>Da</a:t>
                      </a:r>
                      <a:endParaRPr lang="en-US" dirty="0"/>
                    </a:p>
                  </a:txBody>
                  <a:tcPr/>
                </a:tc>
                <a:tc>
                  <a:txBody>
                    <a:bodyPr/>
                    <a:lstStyle/>
                    <a:p>
                      <a:r>
                        <a:rPr lang="en-US" dirty="0" err="1" smtClean="0"/>
                        <a:t>dhrashya</a:t>
                      </a:r>
                      <a:endParaRPr lang="en-US" dirty="0"/>
                    </a:p>
                  </a:txBody>
                  <a:tcPr/>
                </a:tc>
                <a:tc>
                  <a:txBody>
                    <a:bodyPr/>
                    <a:lstStyle/>
                    <a:p>
                      <a:r>
                        <a:rPr lang="en-US" dirty="0" err="1" smtClean="0"/>
                        <a:t>Vivek</a:t>
                      </a:r>
                      <a:r>
                        <a:rPr lang="en-US" dirty="0" smtClean="0"/>
                        <a:t> wisdom</a:t>
                      </a:r>
                      <a:endParaRPr lang="en-US" dirty="0"/>
                    </a:p>
                  </a:txBody>
                  <a:tcPr/>
                </a:tc>
                <a:tc>
                  <a:txBody>
                    <a:bodyPr/>
                    <a:lstStyle/>
                    <a:p>
                      <a:r>
                        <a:rPr lang="en-US" b="1" dirty="0" smtClean="0"/>
                        <a:t>Swan</a:t>
                      </a:r>
                      <a:r>
                        <a:rPr lang="en-US" dirty="0" smtClean="0"/>
                        <a:t>- strength</a:t>
                      </a:r>
                      <a:r>
                        <a:rPr lang="en-US" baseline="0" dirty="0" smtClean="0"/>
                        <a:t> to decide between right and wrong</a:t>
                      </a:r>
                      <a:endParaRPr lang="en-US" dirty="0"/>
                    </a:p>
                  </a:txBody>
                  <a:tcPr/>
                </a:tc>
              </a:tr>
              <a:tr h="368534">
                <a:tc>
                  <a:txBody>
                    <a:bodyPr/>
                    <a:lstStyle/>
                    <a:p>
                      <a:r>
                        <a:rPr lang="en-US" dirty="0" err="1" smtClean="0"/>
                        <a:t>yat</a:t>
                      </a:r>
                      <a:endParaRPr lang="en-US" dirty="0"/>
                    </a:p>
                  </a:txBody>
                  <a:tcPr/>
                </a:tc>
                <a:tc>
                  <a:txBody>
                    <a:bodyPr/>
                    <a:lstStyle/>
                    <a:p>
                      <a:r>
                        <a:rPr lang="en-US" dirty="0" err="1" smtClean="0"/>
                        <a:t>niranjana</a:t>
                      </a:r>
                      <a:endParaRPr lang="en-US" dirty="0"/>
                    </a:p>
                  </a:txBody>
                  <a:tcPr/>
                </a:tc>
                <a:tc>
                  <a:txBody>
                    <a:bodyPr/>
                    <a:lstStyle/>
                    <a:p>
                      <a:r>
                        <a:rPr lang="en-US" dirty="0" smtClean="0"/>
                        <a:t>Selfless service</a:t>
                      </a:r>
                      <a:endParaRPr lang="en-US" dirty="0"/>
                    </a:p>
                  </a:txBody>
                  <a:tcPr/>
                </a:tc>
                <a:tc>
                  <a:txBody>
                    <a:bodyPr/>
                    <a:lstStyle/>
                    <a:p>
                      <a:r>
                        <a:rPr lang="en-US" b="1" dirty="0" err="1" smtClean="0"/>
                        <a:t>Tulsi</a:t>
                      </a:r>
                      <a:r>
                        <a:rPr lang="en-US" dirty="0" smtClean="0"/>
                        <a:t>- </a:t>
                      </a:r>
                      <a:r>
                        <a:rPr lang="en-US" dirty="0" err="1" smtClean="0"/>
                        <a:t>seva</a:t>
                      </a:r>
                      <a:r>
                        <a:rPr lang="en-US" dirty="0" smtClean="0"/>
                        <a:t>/help the needy</a:t>
                      </a:r>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iterate type="lt">
                                    <p:tmPct val="5000"/>
                                  </p:iterate>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ppt_w</p:attrName>
                                        </p:attrNameLst>
                                      </p:cBhvr>
                                      <p:tavLst>
                                        <p:tav tm="0">
                                          <p:val>
                                            <p:fltVal val="0"/>
                                          </p:val>
                                        </p:tav>
                                        <p:tav tm="100000">
                                          <p:val>
                                            <p:strVal val="#ppt_w"/>
                                          </p:val>
                                        </p:tav>
                                      </p:tavLst>
                                    </p:anim>
                                    <p:anim calcmode="lin" valueType="num">
                                      <p:cBhvr>
                                        <p:cTn id="13" dur="1000" fill="hold"/>
                                        <p:tgtEl>
                                          <p:spTgt spid="4"/>
                                        </p:tgtEl>
                                        <p:attrNameLst>
                                          <p:attrName>ppt_h</p:attrName>
                                        </p:attrNameLst>
                                      </p:cBhvr>
                                      <p:tavLst>
                                        <p:tav tm="0">
                                          <p:val>
                                            <p:fltVal val="0"/>
                                          </p:val>
                                        </p:tav>
                                        <p:tav tm="100000">
                                          <p:val>
                                            <p:strVal val="#ppt_h"/>
                                          </p:val>
                                        </p:tav>
                                      </p:tavLst>
                                    </p:anim>
                                    <p:anim calcmode="lin" valueType="num">
                                      <p:cBhvr>
                                        <p:cTn id="14" dur="1000" fill="hold"/>
                                        <p:tgtEl>
                                          <p:spTgt spid="4"/>
                                        </p:tgtEl>
                                        <p:attrNameLst>
                                          <p:attrName>style.rotation</p:attrName>
                                        </p:attrNameLst>
                                      </p:cBhvr>
                                      <p:tavLst>
                                        <p:tav tm="0">
                                          <p:val>
                                            <p:fltVal val="90"/>
                                          </p:val>
                                        </p:tav>
                                        <p:tav tm="100000">
                                          <p:val>
                                            <p:fltVal val="0"/>
                                          </p:val>
                                        </p:tav>
                                      </p:tavLst>
                                    </p:anim>
                                    <p:animEffect transition="in" filter="fade">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http://www.awgp.org/images/header_logo.jpg"/>
          <p:cNvPicPr>
            <a:picLocks noChangeAspect="1" noChangeArrowheads="1"/>
          </p:cNvPicPr>
          <p:nvPr/>
        </p:nvPicPr>
        <p:blipFill>
          <a:blip r:embed="rId2" cstate="print"/>
          <a:srcRect/>
          <a:stretch>
            <a:fillRect/>
          </a:stretch>
        </p:blipFill>
        <p:spPr bwMode="auto">
          <a:xfrm>
            <a:off x="7696200" y="5562600"/>
            <a:ext cx="990600" cy="830217"/>
          </a:xfrm>
          <a:prstGeom prst="round2DiagRect">
            <a:avLst/>
          </a:prstGeom>
          <a:noFill/>
        </p:spPr>
      </p:pic>
      <p:sp>
        <p:nvSpPr>
          <p:cNvPr id="3" name="Title 1"/>
          <p:cNvSpPr txBox="1">
            <a:spLocks/>
          </p:cNvSpPr>
          <p:nvPr/>
        </p:nvSpPr>
        <p:spPr>
          <a:xfrm>
            <a:off x="533400" y="381000"/>
            <a:ext cx="7772400" cy="990600"/>
          </a:xfrm>
          <a:prstGeom prst="rect">
            <a:avLst/>
          </a:prstGeom>
        </p:spPr>
        <p:txBody>
          <a:bodyPr/>
          <a:lstStyle/>
          <a:p>
            <a:pPr algn="ctr" fontAlgn="auto">
              <a:spcBef>
                <a:spcPts val="0"/>
              </a:spcBef>
              <a:spcAft>
                <a:spcPts val="0"/>
              </a:spcAft>
              <a:defRPr/>
            </a:pPr>
            <a:r>
              <a:rPr lang="en-US" sz="2800" b="1" dirty="0">
                <a:solidFill>
                  <a:srgbClr val="000099"/>
                </a:solidFill>
                <a:effectLst>
                  <a:outerShdw blurRad="50800" dist="38100" dir="10800000" algn="r" rotWithShape="0">
                    <a:prstClr val="black">
                      <a:alpha val="40000"/>
                    </a:prstClr>
                  </a:outerShdw>
                </a:effectLst>
                <a:latin typeface="Century Gothic" pitchFamily="34" charset="0"/>
                <a:ea typeface="+mj-ea"/>
                <a:cs typeface="+mj-cs"/>
              </a:rPr>
              <a:t>The</a:t>
            </a:r>
            <a:r>
              <a:rPr lang="en-US" sz="2800" dirty="0">
                <a:solidFill>
                  <a:srgbClr val="000099"/>
                </a:solidFill>
                <a:latin typeface="Century Gothic" pitchFamily="34" charset="0"/>
                <a:cs typeface="+mn-cs"/>
              </a:rPr>
              <a:t> </a:t>
            </a:r>
            <a:r>
              <a:rPr lang="en-US" sz="2800" b="1" dirty="0">
                <a:solidFill>
                  <a:srgbClr val="000099"/>
                </a:solidFill>
                <a:effectLst>
                  <a:outerShdw blurRad="50800" dist="38100" dir="10800000" algn="r" rotWithShape="0">
                    <a:prstClr val="black">
                      <a:alpha val="40000"/>
                    </a:prstClr>
                  </a:outerShdw>
                </a:effectLst>
                <a:latin typeface="Century Gothic" pitchFamily="34" charset="0"/>
                <a:ea typeface="+mj-ea"/>
                <a:cs typeface="+mj-cs"/>
              </a:rPr>
              <a:t>Power of Sound </a:t>
            </a:r>
            <a:r>
              <a:rPr lang="en-US" sz="2800" b="1" dirty="0">
                <a:solidFill>
                  <a:srgbClr val="000099"/>
                </a:solidFill>
                <a:effectLst>
                  <a:outerShdw blurRad="50800" dist="38100" dir="10800000" algn="r" rotWithShape="0">
                    <a:prstClr val="black">
                      <a:alpha val="40000"/>
                    </a:prstClr>
                  </a:outerShdw>
                </a:effectLst>
                <a:latin typeface="Century Gothic" pitchFamily="34" charset="0"/>
                <a:ea typeface="+mj-ea"/>
                <a:cs typeface="+mj-cs"/>
              </a:rPr>
              <a:t>is well known</a:t>
            </a:r>
            <a:endParaRPr lang="en-US" sz="2800" b="1" i="1" dirty="0">
              <a:solidFill>
                <a:srgbClr val="000099"/>
              </a:solidFill>
              <a:effectLst>
                <a:outerShdw blurRad="50800" dist="38100" dir="10800000" algn="r" rotWithShape="0">
                  <a:prstClr val="black">
                    <a:alpha val="40000"/>
                  </a:prstClr>
                </a:outerShdw>
              </a:effectLst>
              <a:latin typeface="Century Gothic" pitchFamily="34" charset="0"/>
              <a:ea typeface="+mj-ea"/>
              <a:cs typeface="+mj-cs"/>
            </a:endParaRPr>
          </a:p>
        </p:txBody>
      </p:sp>
      <p:sp>
        <p:nvSpPr>
          <p:cNvPr id="22531" name="TextBox 3"/>
          <p:cNvSpPr txBox="1">
            <a:spLocks noChangeArrowheads="1"/>
          </p:cNvSpPr>
          <p:nvPr/>
        </p:nvSpPr>
        <p:spPr bwMode="auto">
          <a:xfrm>
            <a:off x="1066800" y="1219200"/>
            <a:ext cx="7162800" cy="6804025"/>
          </a:xfrm>
          <a:prstGeom prst="rect">
            <a:avLst/>
          </a:prstGeom>
          <a:noFill/>
          <a:ln w="9525">
            <a:noFill/>
            <a:miter lim="800000"/>
            <a:headEnd/>
            <a:tailEnd/>
          </a:ln>
        </p:spPr>
        <p:txBody>
          <a:bodyPr>
            <a:spAutoFit/>
          </a:bodyPr>
          <a:lstStyle/>
          <a:p>
            <a:pPr marL="265113" indent="-265113">
              <a:spcBef>
                <a:spcPts val="250"/>
              </a:spcBef>
              <a:buClr>
                <a:schemeClr val="accent1"/>
              </a:buClr>
              <a:buSzPct val="80000"/>
              <a:buFont typeface="Wingdings 2" pitchFamily="18" charset="2"/>
              <a:buChar char=""/>
            </a:pPr>
            <a:r>
              <a:rPr lang="en-US">
                <a:solidFill>
                  <a:srgbClr val="0000CC"/>
                </a:solidFill>
                <a:latin typeface="Century Gothic" pitchFamily="34" charset="0"/>
              </a:rPr>
              <a:t> </a:t>
            </a:r>
            <a:r>
              <a:rPr lang="en-US" sz="1400" b="1">
                <a:solidFill>
                  <a:srgbClr val="0000CC"/>
                </a:solidFill>
                <a:latin typeface="Century Gothic" pitchFamily="34" charset="0"/>
              </a:rPr>
              <a:t>Origin of Universe</a:t>
            </a:r>
          </a:p>
          <a:p>
            <a:pPr marL="722313" lvl="1" indent="-265113">
              <a:spcBef>
                <a:spcPts val="250"/>
              </a:spcBef>
              <a:buClr>
                <a:schemeClr val="accent1"/>
              </a:buClr>
              <a:buSzPct val="80000"/>
              <a:buFont typeface="Wingdings" pitchFamily="2" charset="2"/>
              <a:buChar char="Ø"/>
            </a:pPr>
            <a:r>
              <a:rPr lang="en-US" sz="1300">
                <a:latin typeface="Century Gothic" pitchFamily="34" charset="0"/>
              </a:rPr>
              <a:t>Big Bang Theory</a:t>
            </a:r>
          </a:p>
          <a:p>
            <a:pPr marL="722313" lvl="1" indent="-265113">
              <a:spcBef>
                <a:spcPts val="250"/>
              </a:spcBef>
              <a:buClr>
                <a:schemeClr val="accent1"/>
              </a:buClr>
              <a:buSzPct val="80000"/>
              <a:buFont typeface="Wingdings" pitchFamily="2" charset="2"/>
              <a:buChar char="Ø"/>
            </a:pPr>
            <a:r>
              <a:rPr lang="en-US" sz="1300">
                <a:latin typeface="Century Gothic" pitchFamily="34" charset="0"/>
              </a:rPr>
              <a:t>Vedic affirmation of the eternal omnipresent Omkar</a:t>
            </a:r>
          </a:p>
          <a:p>
            <a:pPr marL="265113" indent="-265113">
              <a:spcBef>
                <a:spcPts val="250"/>
              </a:spcBef>
              <a:buClr>
                <a:schemeClr val="accent1"/>
              </a:buClr>
              <a:buSzPct val="80000"/>
              <a:buFont typeface="Wingdings 2" pitchFamily="18" charset="2"/>
              <a:buChar char=""/>
            </a:pPr>
            <a:endParaRPr lang="en-US" sz="1300">
              <a:latin typeface="Century Gothic" pitchFamily="34" charset="0"/>
            </a:endParaRPr>
          </a:p>
          <a:p>
            <a:pPr marL="265113" indent="-265113">
              <a:spcBef>
                <a:spcPts val="250"/>
              </a:spcBef>
              <a:buClr>
                <a:schemeClr val="accent1"/>
              </a:buClr>
              <a:buSzPct val="80000"/>
              <a:buFont typeface="Arial" charset="0"/>
              <a:buChar char="•"/>
            </a:pPr>
            <a:r>
              <a:rPr lang="en-US" sz="1300">
                <a:latin typeface="Century Gothic" pitchFamily="34" charset="0"/>
              </a:rPr>
              <a:t> </a:t>
            </a:r>
            <a:r>
              <a:rPr lang="en-US" sz="1400" b="1">
                <a:solidFill>
                  <a:srgbClr val="0000CC"/>
                </a:solidFill>
                <a:latin typeface="Century Gothic" pitchFamily="34" charset="0"/>
              </a:rPr>
              <a:t>Medical field</a:t>
            </a:r>
          </a:p>
          <a:p>
            <a:pPr marL="722313" lvl="1" indent="-265113">
              <a:spcBef>
                <a:spcPts val="250"/>
              </a:spcBef>
              <a:buClr>
                <a:schemeClr val="accent1"/>
              </a:buClr>
              <a:buSzPct val="80000"/>
              <a:buFont typeface="Wingdings" pitchFamily="2" charset="2"/>
              <a:buChar char="Ø"/>
            </a:pPr>
            <a:r>
              <a:rPr lang="en-US" sz="1300">
                <a:latin typeface="Century Gothic" pitchFamily="34" charset="0"/>
              </a:rPr>
              <a:t>Infrasound</a:t>
            </a:r>
          </a:p>
          <a:p>
            <a:pPr marL="722313" lvl="1" indent="-265113">
              <a:spcBef>
                <a:spcPts val="250"/>
              </a:spcBef>
              <a:buClr>
                <a:schemeClr val="accent1"/>
              </a:buClr>
              <a:buSzPct val="80000"/>
              <a:buFont typeface="Wingdings" pitchFamily="2" charset="2"/>
              <a:buChar char="Ø"/>
            </a:pPr>
            <a:r>
              <a:rPr lang="en-US" sz="1300">
                <a:latin typeface="Century Gothic" pitchFamily="34" charset="0"/>
              </a:rPr>
              <a:t> Ultrasound</a:t>
            </a:r>
          </a:p>
          <a:p>
            <a:pPr marL="722313" lvl="1" indent="-265113">
              <a:spcBef>
                <a:spcPts val="250"/>
              </a:spcBef>
              <a:buClr>
                <a:schemeClr val="accent1"/>
              </a:buClr>
              <a:buSzPct val="80000"/>
              <a:buFont typeface="Wingdings" pitchFamily="2" charset="2"/>
              <a:buChar char="Ø"/>
            </a:pPr>
            <a:r>
              <a:rPr lang="en-US" sz="1300">
                <a:latin typeface="Century Gothic" pitchFamily="34" charset="0"/>
              </a:rPr>
              <a:t>EEG</a:t>
            </a:r>
          </a:p>
          <a:p>
            <a:pPr marL="722313" lvl="1" indent="-265113">
              <a:spcBef>
                <a:spcPts val="250"/>
              </a:spcBef>
              <a:buClr>
                <a:schemeClr val="accent1"/>
              </a:buClr>
              <a:buSzPct val="80000"/>
              <a:buFont typeface="Wingdings" pitchFamily="2" charset="2"/>
              <a:buChar char="Ø"/>
            </a:pPr>
            <a:r>
              <a:rPr lang="en-US" sz="1300">
                <a:latin typeface="Century Gothic" pitchFamily="34" charset="0"/>
              </a:rPr>
              <a:t> Echocardiograms</a:t>
            </a:r>
          </a:p>
          <a:p>
            <a:pPr marL="722313" lvl="1" indent="-265113">
              <a:spcBef>
                <a:spcPts val="250"/>
              </a:spcBef>
              <a:buClr>
                <a:schemeClr val="accent1"/>
              </a:buClr>
              <a:buSzPct val="80000"/>
              <a:buFont typeface="Wingdings" pitchFamily="2" charset="2"/>
              <a:buChar char="Ø"/>
            </a:pPr>
            <a:r>
              <a:rPr lang="en-US" sz="1300">
                <a:latin typeface="Century Gothic" pitchFamily="34" charset="0"/>
              </a:rPr>
              <a:t> NMR-MRI</a:t>
            </a:r>
          </a:p>
          <a:p>
            <a:pPr marL="265113" indent="-265113">
              <a:spcBef>
                <a:spcPts val="250"/>
              </a:spcBef>
              <a:buClr>
                <a:schemeClr val="accent1"/>
              </a:buClr>
              <a:buSzPct val="80000"/>
              <a:buFont typeface="Wingdings 2" pitchFamily="18" charset="2"/>
              <a:buChar char=""/>
            </a:pPr>
            <a:endParaRPr lang="en-US" sz="1300">
              <a:latin typeface="Century Gothic" pitchFamily="34" charset="0"/>
            </a:endParaRPr>
          </a:p>
          <a:p>
            <a:pPr marL="265113" indent="-265113">
              <a:spcBef>
                <a:spcPts val="250"/>
              </a:spcBef>
              <a:buClr>
                <a:schemeClr val="accent1"/>
              </a:buClr>
              <a:buSzPct val="80000"/>
              <a:buFont typeface="Wingdings 2" pitchFamily="18" charset="2"/>
              <a:buChar char=""/>
            </a:pPr>
            <a:r>
              <a:rPr lang="en-US" sz="1300">
                <a:latin typeface="Century Gothic" pitchFamily="34" charset="0"/>
              </a:rPr>
              <a:t> </a:t>
            </a:r>
            <a:r>
              <a:rPr lang="en-US" sz="1400" b="1">
                <a:solidFill>
                  <a:srgbClr val="0000CC"/>
                </a:solidFill>
                <a:latin typeface="Century Gothic" pitchFamily="34" charset="0"/>
              </a:rPr>
              <a:t>Emotions (Effect of Music)</a:t>
            </a:r>
          </a:p>
          <a:p>
            <a:pPr marL="722313" lvl="1" indent="-265113">
              <a:spcBef>
                <a:spcPts val="250"/>
              </a:spcBef>
              <a:buClr>
                <a:schemeClr val="accent1"/>
              </a:buClr>
              <a:buSzPct val="80000"/>
              <a:buFont typeface="Wingdings" pitchFamily="2" charset="2"/>
              <a:buChar char="Ø"/>
            </a:pPr>
            <a:r>
              <a:rPr lang="en-US" sz="1300">
                <a:latin typeface="Century Gothic" pitchFamily="34" charset="0"/>
              </a:rPr>
              <a:t>K</a:t>
            </a:r>
            <a:r>
              <a:rPr lang="en-US" sz="1300" b="1">
                <a:latin typeface="Century Gothic" pitchFamily="34" charset="0"/>
              </a:rPr>
              <a:t>i</a:t>
            </a:r>
            <a:r>
              <a:rPr lang="en-US" sz="1300">
                <a:latin typeface="Century Gothic" pitchFamily="34" charset="0"/>
              </a:rPr>
              <a:t>ndle a lamp, invite clouds &amp; rains in dry sky</a:t>
            </a:r>
          </a:p>
          <a:p>
            <a:pPr marL="722313" lvl="1" indent="-265113">
              <a:spcBef>
                <a:spcPts val="250"/>
              </a:spcBef>
              <a:buClr>
                <a:schemeClr val="accent1"/>
              </a:buClr>
              <a:buSzPct val="80000"/>
              <a:buFont typeface="Wingdings" pitchFamily="2" charset="2"/>
              <a:buChar char="Ø"/>
            </a:pPr>
            <a:r>
              <a:rPr lang="en-US" sz="1300">
                <a:latin typeface="Century Gothic" pitchFamily="34" charset="0"/>
              </a:rPr>
              <a:t>Cure complicated psychiatric &amp; psychosomatic disorders</a:t>
            </a:r>
          </a:p>
          <a:p>
            <a:pPr marL="265113" indent="-265113">
              <a:spcBef>
                <a:spcPts val="250"/>
              </a:spcBef>
              <a:buClr>
                <a:schemeClr val="accent1"/>
              </a:buClr>
              <a:buSzPct val="80000"/>
              <a:buFont typeface="Wingdings 2" pitchFamily="18" charset="2"/>
              <a:buChar char=""/>
            </a:pPr>
            <a:endParaRPr lang="en-US" sz="1300">
              <a:latin typeface="Century Gothic" pitchFamily="34" charset="0"/>
            </a:endParaRPr>
          </a:p>
          <a:p>
            <a:pPr marL="265113" indent="-265113">
              <a:spcBef>
                <a:spcPts val="250"/>
              </a:spcBef>
              <a:buClr>
                <a:schemeClr val="accent1"/>
              </a:buClr>
              <a:buSzPct val="80000"/>
              <a:buFont typeface="Wingdings 2" pitchFamily="18" charset="2"/>
              <a:buChar char=""/>
            </a:pPr>
            <a:r>
              <a:rPr lang="en-US" sz="1400" b="1">
                <a:solidFill>
                  <a:srgbClr val="0000CC"/>
                </a:solidFill>
                <a:latin typeface="Century Gothic" pitchFamily="34" charset="0"/>
              </a:rPr>
              <a:t>Voice</a:t>
            </a:r>
          </a:p>
          <a:p>
            <a:pPr marL="722313" lvl="1" indent="-265113">
              <a:spcBef>
                <a:spcPts val="250"/>
              </a:spcBef>
              <a:buClr>
                <a:schemeClr val="accent1"/>
              </a:buClr>
              <a:buSzPct val="80000"/>
              <a:buFont typeface="Wingdings" pitchFamily="2" charset="2"/>
              <a:buChar char="Ø"/>
            </a:pPr>
            <a:r>
              <a:rPr lang="en-US" sz="1300">
                <a:latin typeface="Century Gothic" pitchFamily="34" charset="0"/>
              </a:rPr>
              <a:t>Sharpens one’s personal &amp; social life via communication</a:t>
            </a:r>
          </a:p>
          <a:p>
            <a:pPr marL="722313" lvl="1" indent="-265113">
              <a:spcBef>
                <a:spcPts val="250"/>
              </a:spcBef>
              <a:buClr>
                <a:schemeClr val="accent1"/>
              </a:buClr>
              <a:buSzPct val="80000"/>
              <a:buFont typeface="Wingdings" pitchFamily="2" charset="2"/>
              <a:buChar char="Ø"/>
            </a:pPr>
            <a:r>
              <a:rPr lang="en-US" sz="1300">
                <a:latin typeface="Century Gothic" pitchFamily="34" charset="0"/>
              </a:rPr>
              <a:t>Sympathetic words offer instant healing</a:t>
            </a:r>
          </a:p>
          <a:p>
            <a:pPr marL="722313" lvl="1" indent="-265113">
              <a:spcBef>
                <a:spcPts val="250"/>
              </a:spcBef>
              <a:buClr>
                <a:schemeClr val="accent1"/>
              </a:buClr>
              <a:buSzPct val="80000"/>
              <a:buFont typeface="Wingdings" pitchFamily="2" charset="2"/>
              <a:buChar char="Ø"/>
            </a:pPr>
            <a:r>
              <a:rPr lang="en-US" sz="1300">
                <a:latin typeface="Century Gothic" pitchFamily="34" charset="0"/>
              </a:rPr>
              <a:t>Discouraging words frustrate &amp; discourage</a:t>
            </a:r>
          </a:p>
          <a:p>
            <a:pPr marL="722313" lvl="1" indent="-265113">
              <a:spcBef>
                <a:spcPts val="250"/>
              </a:spcBef>
              <a:buClr>
                <a:schemeClr val="accent1"/>
              </a:buClr>
              <a:buSzPct val="80000"/>
              <a:buFont typeface="Wingdings" pitchFamily="2" charset="2"/>
              <a:buChar char="Ø"/>
            </a:pPr>
            <a:r>
              <a:rPr lang="en-US" sz="1300">
                <a:latin typeface="Century Gothic" pitchFamily="34" charset="0"/>
              </a:rPr>
              <a:t>Power of speech makes/shakes destiny of societies/nations</a:t>
            </a:r>
          </a:p>
          <a:p>
            <a:pPr marL="265113" indent="-265113">
              <a:buFont typeface="Arial" charset="0"/>
              <a:buChar char="•"/>
            </a:pPr>
            <a:endParaRPr lang="en-US">
              <a:solidFill>
                <a:srgbClr val="7F7F7F"/>
              </a:solidFill>
              <a:latin typeface="Century Gothic" pitchFamily="34" charset="0"/>
            </a:endParaRPr>
          </a:p>
          <a:p>
            <a:pPr marL="265113" indent="-265113">
              <a:buFont typeface="Arial" charset="0"/>
              <a:buChar char="•"/>
            </a:pPr>
            <a:endParaRPr lang="en-US">
              <a:solidFill>
                <a:srgbClr val="7F7F7F"/>
              </a:solidFill>
              <a:latin typeface="Century Gothic" pitchFamily="34" charset="0"/>
            </a:endParaRPr>
          </a:p>
          <a:p>
            <a:pPr marL="722313" lvl="1" indent="-265113">
              <a:spcBef>
                <a:spcPct val="20000"/>
              </a:spcBef>
              <a:buFont typeface="Arial" charset="0"/>
              <a:buChar char="•"/>
            </a:pPr>
            <a:endParaRPr lang="en-US" sz="1300">
              <a:solidFill>
                <a:srgbClr val="7F7F7F"/>
              </a:solidFill>
              <a:latin typeface="Century Gothic" pitchFamily="34" charset="0"/>
            </a:endParaRPr>
          </a:p>
          <a:p>
            <a:pPr marL="722313" lvl="1" indent="-265113">
              <a:buFont typeface="Arial" charset="0"/>
              <a:buChar char="•"/>
            </a:pPr>
            <a:endParaRPr lang="en-US">
              <a:solidFill>
                <a:srgbClr val="7F7F7F"/>
              </a:solidFill>
              <a:latin typeface="Century Gothic" pitchFamily="34" charset="0"/>
            </a:endParaRPr>
          </a:p>
          <a:p>
            <a:pPr marL="722313" lvl="1" indent="-265113">
              <a:buFont typeface="Wingdings" pitchFamily="2" charset="2"/>
              <a:buChar char="Ø"/>
            </a:pPr>
            <a:endParaRPr lang="en-US">
              <a:solidFill>
                <a:srgbClr val="7F7F7F"/>
              </a:solidFill>
              <a:latin typeface="Century Gothic" pitchFamily="34" charset="0"/>
            </a:endParaRPr>
          </a:p>
          <a:p>
            <a:pPr marL="265113" indent="-265113"/>
            <a:endParaRPr lang="en-US">
              <a:latin typeface="Verdana" pitchFamily="34" charset="0"/>
            </a:endParaRPr>
          </a:p>
        </p:txBody>
      </p:sp>
      <p:pic>
        <p:nvPicPr>
          <p:cNvPr id="5" name="Picture 10" descr="5699 copy.png"/>
          <p:cNvPicPr>
            <a:picLocks noChangeAspect="1"/>
          </p:cNvPicPr>
          <p:nvPr/>
        </p:nvPicPr>
        <p:blipFill>
          <a:blip r:embed="rId3" cstate="print"/>
          <a:srcRect/>
          <a:stretch>
            <a:fillRect/>
          </a:stretch>
        </p:blipFill>
        <p:spPr bwMode="auto">
          <a:xfrm>
            <a:off x="7239000" y="4953000"/>
            <a:ext cx="1682750" cy="16462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3"/>
          <p:cNvSpPr>
            <a:spLocks noChangeArrowheads="1"/>
          </p:cNvSpPr>
          <p:nvPr/>
        </p:nvSpPr>
        <p:spPr bwMode="auto">
          <a:xfrm>
            <a:off x="914400" y="228600"/>
            <a:ext cx="7099300" cy="523875"/>
          </a:xfrm>
          <a:prstGeom prst="rect">
            <a:avLst/>
          </a:prstGeom>
          <a:noFill/>
          <a:ln w="9525">
            <a:noFill/>
            <a:miter lim="800000"/>
            <a:headEnd/>
            <a:tailEnd/>
          </a:ln>
        </p:spPr>
        <p:txBody>
          <a:bodyPr wrap="none">
            <a:spAutoFit/>
          </a:bodyPr>
          <a:lstStyle/>
          <a:p>
            <a:r>
              <a:rPr lang="en-US" sz="2800">
                <a:solidFill>
                  <a:srgbClr val="000099"/>
                </a:solidFill>
                <a:latin typeface="Calibri" pitchFamily="34" charset="0"/>
              </a:rPr>
              <a:t>Exaltations of Gayatri by Dignified Personalities </a:t>
            </a:r>
          </a:p>
        </p:txBody>
      </p:sp>
      <p:pic>
        <p:nvPicPr>
          <p:cNvPr id="23554" name="Picture 2" descr="http://ts4.mm.bing.net/th?id=I4512422211289571&amp;pid=1.7&amp;w=111&amp;h=149&amp;c=7&amp;rs=1"/>
          <p:cNvPicPr>
            <a:picLocks noChangeAspect="1" noChangeArrowheads="1"/>
          </p:cNvPicPr>
          <p:nvPr/>
        </p:nvPicPr>
        <p:blipFill>
          <a:blip r:embed="rId2" cstate="print"/>
          <a:srcRect b="14095"/>
          <a:stretch>
            <a:fillRect/>
          </a:stretch>
        </p:blipFill>
        <p:spPr bwMode="auto">
          <a:xfrm>
            <a:off x="685800" y="1524000"/>
            <a:ext cx="1057275" cy="1219200"/>
          </a:xfrm>
          <a:prstGeom prst="rect">
            <a:avLst/>
          </a:prstGeom>
          <a:noFill/>
          <a:ln w="9525">
            <a:noFill/>
            <a:miter lim="800000"/>
            <a:headEnd/>
            <a:tailEnd/>
          </a:ln>
        </p:spPr>
      </p:pic>
      <p:sp>
        <p:nvSpPr>
          <p:cNvPr id="23555" name="TextBox 5"/>
          <p:cNvSpPr txBox="1">
            <a:spLocks noChangeArrowheads="1"/>
          </p:cNvSpPr>
          <p:nvPr/>
        </p:nvSpPr>
        <p:spPr bwMode="auto">
          <a:xfrm>
            <a:off x="1828800" y="914400"/>
            <a:ext cx="7315200" cy="1846263"/>
          </a:xfrm>
          <a:prstGeom prst="rect">
            <a:avLst/>
          </a:prstGeom>
          <a:noFill/>
          <a:ln w="9525">
            <a:noFill/>
            <a:miter lim="800000"/>
            <a:headEnd/>
            <a:tailEnd/>
          </a:ln>
        </p:spPr>
        <p:txBody>
          <a:bodyPr>
            <a:spAutoFit/>
          </a:bodyPr>
          <a:lstStyle/>
          <a:p>
            <a:endParaRPr lang="en-US" sz="2400">
              <a:solidFill>
                <a:srgbClr val="000099"/>
              </a:solidFill>
              <a:latin typeface="Calibri" pitchFamily="34" charset="0"/>
            </a:endParaRPr>
          </a:p>
          <a:p>
            <a:r>
              <a:rPr lang="en-US">
                <a:latin typeface="Calibri" pitchFamily="34" charset="0"/>
              </a:rPr>
              <a:t/>
            </a:r>
            <a:br>
              <a:rPr lang="en-US">
                <a:latin typeface="Calibri" pitchFamily="34" charset="0"/>
              </a:rPr>
            </a:br>
            <a:r>
              <a:rPr lang="en-US">
                <a:solidFill>
                  <a:srgbClr val="0000CC"/>
                </a:solidFill>
                <a:latin typeface="Calibri" pitchFamily="34" charset="0"/>
              </a:rPr>
              <a:t>It is the </a:t>
            </a:r>
            <a:r>
              <a:rPr lang="en-US" i="1">
                <a:solidFill>
                  <a:srgbClr val="0000CC"/>
                </a:solidFill>
                <a:latin typeface="Calibri" pitchFamily="34" charset="0"/>
              </a:rPr>
              <a:t>Gayatri</a:t>
            </a:r>
            <a:r>
              <a:rPr lang="en-US">
                <a:solidFill>
                  <a:srgbClr val="0000CC"/>
                </a:solidFill>
                <a:latin typeface="Calibri" pitchFamily="34" charset="0"/>
              </a:rPr>
              <a:t> Mantra which has awakened India and which is so simple as can be chanted in one breath, There can be no scope for any logical discussion, difference of opinion or any dispute in the study of this holy Mantra.     </a:t>
            </a:r>
            <a:r>
              <a:rPr lang="en-US">
                <a:latin typeface="Calibri" pitchFamily="34" charset="0"/>
              </a:rPr>
              <a:t>_ _ _ _ _  </a:t>
            </a:r>
            <a:r>
              <a:rPr lang="en-US" b="1">
                <a:solidFill>
                  <a:srgbClr val="0000CC"/>
                </a:solidFill>
                <a:latin typeface="Calibri" pitchFamily="34" charset="0"/>
              </a:rPr>
              <a:t>Rabindranath Tagore</a:t>
            </a:r>
          </a:p>
        </p:txBody>
      </p:sp>
      <p:pic>
        <p:nvPicPr>
          <p:cNvPr id="23556" name="Picture 2" descr="https://encrypted-tbn3.google.com/images?q=tbn:ANd9GcT7F8aunaczjVayLApk942LSaGVU2xGbcslReUH-LTIXgpMeufg"/>
          <p:cNvPicPr>
            <a:picLocks noChangeAspect="1" noChangeArrowheads="1"/>
          </p:cNvPicPr>
          <p:nvPr/>
        </p:nvPicPr>
        <p:blipFill>
          <a:blip r:embed="rId3" cstate="print"/>
          <a:srcRect/>
          <a:stretch>
            <a:fillRect/>
          </a:stretch>
        </p:blipFill>
        <p:spPr bwMode="auto">
          <a:xfrm>
            <a:off x="7315200" y="3200400"/>
            <a:ext cx="1371600" cy="1371600"/>
          </a:xfrm>
          <a:prstGeom prst="rect">
            <a:avLst/>
          </a:prstGeom>
          <a:noFill/>
          <a:ln w="9525">
            <a:noFill/>
            <a:miter lim="800000"/>
            <a:headEnd/>
            <a:tailEnd/>
          </a:ln>
        </p:spPr>
      </p:pic>
      <p:sp>
        <p:nvSpPr>
          <p:cNvPr id="23557" name="TextBox 8"/>
          <p:cNvSpPr txBox="1">
            <a:spLocks noChangeArrowheads="1"/>
          </p:cNvSpPr>
          <p:nvPr/>
        </p:nvSpPr>
        <p:spPr bwMode="auto">
          <a:xfrm>
            <a:off x="457200" y="3276600"/>
            <a:ext cx="6781800" cy="1477963"/>
          </a:xfrm>
          <a:prstGeom prst="rect">
            <a:avLst/>
          </a:prstGeom>
          <a:noFill/>
          <a:ln w="9525">
            <a:noFill/>
            <a:miter lim="800000"/>
            <a:headEnd/>
            <a:tailEnd/>
          </a:ln>
        </p:spPr>
        <p:txBody>
          <a:bodyPr>
            <a:spAutoFit/>
          </a:bodyPr>
          <a:lstStyle/>
          <a:p>
            <a:r>
              <a:rPr lang="en-US" b="1">
                <a:solidFill>
                  <a:srgbClr val="0000CC"/>
                </a:solidFill>
                <a:latin typeface="Calibri" pitchFamily="34" charset="0"/>
              </a:rPr>
              <a:t>Mahatma Gandhi: </a:t>
            </a:r>
            <a:r>
              <a:rPr lang="en-US">
                <a:solidFill>
                  <a:srgbClr val="0000CC"/>
                </a:solidFill>
                <a:latin typeface="Calibri" pitchFamily="34" charset="0"/>
              </a:rPr>
              <a:t>Constant chanting of Gayatri Mantra is very useful in healing the diseased and elevating the soul. </a:t>
            </a:r>
            <a:r>
              <a:rPr lang="en-US" i="1">
                <a:solidFill>
                  <a:srgbClr val="0000CC"/>
                </a:solidFill>
                <a:latin typeface="Calibri" pitchFamily="34" charset="0"/>
              </a:rPr>
              <a:t>Gayatri </a:t>
            </a:r>
            <a:r>
              <a:rPr lang="en-US">
                <a:solidFill>
                  <a:srgbClr val="0000CC"/>
                </a:solidFill>
                <a:latin typeface="Calibri" pitchFamily="34" charset="0"/>
              </a:rPr>
              <a:t>Japa is practiced with a steady mind and pure heart is capable of removing obstacles and calamities during bad times. </a:t>
            </a:r>
          </a:p>
          <a:p>
            <a:endParaRPr lang="en-US">
              <a:latin typeface="Calibri" pitchFamily="34" charset="0"/>
            </a:endParaRPr>
          </a:p>
        </p:txBody>
      </p:sp>
      <p:pic>
        <p:nvPicPr>
          <p:cNvPr id="23558" name="Picture 4" descr="https://encrypted-tbn3.google.com/images?q=tbn:ANd9GcTVcEmbiEpAHVaakiWEPVJ-D48_-PqF3obrnQDpfpvunuXTezgC"/>
          <p:cNvPicPr>
            <a:picLocks noChangeAspect="1" noChangeArrowheads="1"/>
          </p:cNvPicPr>
          <p:nvPr/>
        </p:nvPicPr>
        <p:blipFill>
          <a:blip r:embed="rId4" cstate="print"/>
          <a:srcRect l="7961" t="3188" r="4478"/>
          <a:stretch>
            <a:fillRect/>
          </a:stretch>
        </p:blipFill>
        <p:spPr bwMode="auto">
          <a:xfrm>
            <a:off x="533400" y="4572000"/>
            <a:ext cx="1447800" cy="1998663"/>
          </a:xfrm>
          <a:prstGeom prst="rect">
            <a:avLst/>
          </a:prstGeom>
          <a:noFill/>
          <a:ln w="9525">
            <a:noFill/>
            <a:miter lim="800000"/>
            <a:headEnd/>
            <a:tailEnd/>
          </a:ln>
        </p:spPr>
      </p:pic>
      <p:sp>
        <p:nvSpPr>
          <p:cNvPr id="23559" name="TextBox 10"/>
          <p:cNvSpPr txBox="1">
            <a:spLocks noChangeArrowheads="1"/>
          </p:cNvSpPr>
          <p:nvPr/>
        </p:nvSpPr>
        <p:spPr bwMode="auto">
          <a:xfrm>
            <a:off x="2209800" y="4800600"/>
            <a:ext cx="6629400" cy="2032000"/>
          </a:xfrm>
          <a:prstGeom prst="rect">
            <a:avLst/>
          </a:prstGeom>
          <a:noFill/>
          <a:ln w="9525">
            <a:noFill/>
            <a:miter lim="800000"/>
            <a:headEnd/>
            <a:tailEnd/>
          </a:ln>
        </p:spPr>
        <p:txBody>
          <a:bodyPr>
            <a:spAutoFit/>
          </a:bodyPr>
          <a:lstStyle/>
          <a:p>
            <a:r>
              <a:rPr lang="en-US" b="1">
                <a:solidFill>
                  <a:srgbClr val="0000CC"/>
                </a:solidFill>
                <a:latin typeface="Calibri" pitchFamily="34" charset="0"/>
              </a:rPr>
              <a:t>Swami Vivekanand</a:t>
            </a:r>
            <a:r>
              <a:rPr lang="en-US" b="1">
                <a:solidFill>
                  <a:srgbClr val="7030A0"/>
                </a:solidFill>
                <a:latin typeface="Calibri" pitchFamily="34" charset="0"/>
              </a:rPr>
              <a:t>:</a:t>
            </a:r>
            <a:r>
              <a:rPr lang="en-US">
                <a:solidFill>
                  <a:srgbClr val="7030A0"/>
                </a:solidFill>
                <a:latin typeface="Calibri" pitchFamily="34" charset="0"/>
              </a:rPr>
              <a:t> </a:t>
            </a:r>
            <a:r>
              <a:rPr lang="en-US">
                <a:solidFill>
                  <a:srgbClr val="0000CC"/>
                </a:solidFill>
                <a:latin typeface="Calibri" pitchFamily="34" charset="0"/>
              </a:rPr>
              <a:t>Only that thing should be asked for from a king which befits his dignity. The only thing fit to pray from God is wisdom. God grants wisdom only to those with whom he is pleased. Wisdom makes a man go on the right path. Man gets all sorts of happiness by Sat karmas. </a:t>
            </a:r>
            <a:r>
              <a:rPr lang="en-US" i="1">
                <a:solidFill>
                  <a:srgbClr val="0000CC"/>
                </a:solidFill>
                <a:latin typeface="Calibri" pitchFamily="34" charset="0"/>
              </a:rPr>
              <a:t>Gayatri</a:t>
            </a:r>
            <a:r>
              <a:rPr lang="en-US">
                <a:solidFill>
                  <a:srgbClr val="0000CC"/>
                </a:solidFill>
                <a:latin typeface="Calibri" pitchFamily="34" charset="0"/>
              </a:rPr>
              <a:t> Mantra is a Mantra for wisdom and hence it is called the crown of all Mantra. </a:t>
            </a:r>
          </a:p>
          <a:p>
            <a:endParaRPr lang="en-US">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alligraphy">
      <a:dk1>
        <a:sysClr val="windowText" lastClr="000000"/>
      </a:dk1>
      <a:lt1>
        <a:sysClr val="window" lastClr="FFFFFF"/>
      </a:lt1>
      <a:dk2>
        <a:srgbClr val="411401"/>
      </a:dk2>
      <a:lt2>
        <a:srgbClr val="FFE6E6"/>
      </a:lt2>
      <a:accent1>
        <a:srgbClr val="A24A48"/>
      </a:accent1>
      <a:accent2>
        <a:srgbClr val="B2935C"/>
      </a:accent2>
      <a:accent3>
        <a:srgbClr val="6A9A9A"/>
      </a:accent3>
      <a:accent4>
        <a:srgbClr val="B2B787"/>
      </a:accent4>
      <a:accent5>
        <a:srgbClr val="91644B"/>
      </a:accent5>
      <a:accent6>
        <a:srgbClr val="654A76"/>
      </a:accent6>
      <a:hlink>
        <a:srgbClr val="00A800"/>
      </a:hlink>
      <a:folHlink>
        <a:srgbClr val="FF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451</TotalTime>
  <Words>1448</Words>
  <Application>Microsoft Office PowerPoint</Application>
  <PresentationFormat>On-screen Show (4:3)</PresentationFormat>
  <Paragraphs>262</Paragraphs>
  <Slides>19</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Calibri</vt:lpstr>
      <vt:lpstr>Arial</vt:lpstr>
      <vt:lpstr>Comic Sans MS</vt:lpstr>
      <vt:lpstr>SimSun</vt:lpstr>
      <vt:lpstr>Century Gothic</vt:lpstr>
      <vt:lpstr>Verdana</vt:lpstr>
      <vt:lpstr>Wingdings 2</vt:lpstr>
      <vt:lpstr>Wingdings</vt:lpstr>
      <vt:lpstr>Times New Roman</vt:lpstr>
      <vt:lpstr>Office Theme</vt:lpstr>
      <vt:lpstr>Slide 1</vt:lpstr>
      <vt:lpstr>What is Gayatri Mantra?</vt:lpstr>
      <vt:lpstr>Evolution of Gayatri Mantra</vt:lpstr>
      <vt:lpstr>Slide 4</vt:lpstr>
      <vt:lpstr>Science of Gayatri Mantra</vt:lpstr>
      <vt:lpstr>Sound Effect of Gayatri Mantra</vt:lpstr>
      <vt:lpstr>Sound Effect of Gayatri Mantra (cont)</vt:lpstr>
      <vt:lpstr>Slide 8</vt:lpstr>
      <vt:lpstr>Slide 9</vt:lpstr>
      <vt:lpstr>Slide 10</vt:lpstr>
      <vt:lpstr>Slide 11</vt:lpstr>
      <vt:lpstr> Gayatri Philosophy (Tatvadarshan)  </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GAYATRI  MANTRA</dc:title>
  <dc:creator>Devang Pandya</dc:creator>
  <cp:lastModifiedBy>Purnima Kapadia</cp:lastModifiedBy>
  <cp:revision>93</cp:revision>
  <dcterms:created xsi:type="dcterms:W3CDTF">2012-08-18T13:58:02Z</dcterms:created>
  <dcterms:modified xsi:type="dcterms:W3CDTF">2012-08-27T20:24:47Z</dcterms:modified>
</cp:coreProperties>
</file>